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73" r:id="rId4"/>
    <p:sldId id="274" r:id="rId5"/>
    <p:sldId id="275" r:id="rId6"/>
    <p:sldId id="276" r:id="rId7"/>
    <p:sldId id="277" r:id="rId8"/>
    <p:sldId id="278" r:id="rId9"/>
    <p:sldId id="279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304" r:id="rId34"/>
    <p:sldId id="30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263" r:id="rId44"/>
    <p:sldId id="265" r:id="rId45"/>
    <p:sldId id="256" r:id="rId46"/>
    <p:sldId id="261" r:id="rId47"/>
    <p:sldId id="264" r:id="rId48"/>
    <p:sldId id="258" r:id="rId49"/>
    <p:sldId id="257" r:id="rId50"/>
    <p:sldId id="259" r:id="rId51"/>
    <p:sldId id="260" r:id="rId52"/>
    <p:sldId id="267" r:id="rId53"/>
    <p:sldId id="266" r:id="rId54"/>
    <p:sldId id="268" r:id="rId55"/>
    <p:sldId id="269" r:id="rId56"/>
    <p:sldId id="270" r:id="rId57"/>
    <p:sldId id="272" r:id="rId58"/>
    <p:sldId id="271" r:id="rId59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0"/>
        <p:guide pos="292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2" Type="http://schemas.openxmlformats.org/officeDocument/2006/relationships/tableStyles" Target="tableStyles.xml"/><Relationship Id="rId61" Type="http://schemas.openxmlformats.org/officeDocument/2006/relationships/viewProps" Target="viewProps.xml"/><Relationship Id="rId60" Type="http://schemas.openxmlformats.org/officeDocument/2006/relationships/presProps" Target="presProps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66.jpeg"/><Relationship Id="rId7" Type="http://schemas.openxmlformats.org/officeDocument/2006/relationships/image" Target="../media/image65.jpeg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image" Target="../media/image59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74.jpeg"/><Relationship Id="rId7" Type="http://schemas.openxmlformats.org/officeDocument/2006/relationships/image" Target="../media/image73.jpeg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image" Target="../media/image67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82.jpeg"/><Relationship Id="rId7" Type="http://schemas.openxmlformats.org/officeDocument/2006/relationships/image" Target="../media/image81.jpeg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image" Target="../media/image75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90.jpeg"/><Relationship Id="rId7" Type="http://schemas.openxmlformats.org/officeDocument/2006/relationships/image" Target="../media/image89.jpeg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image" Target="../media/image83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98.jpeg"/><Relationship Id="rId7" Type="http://schemas.openxmlformats.org/officeDocument/2006/relationships/image" Target="../media/image97.jpeg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image" Target="../media/image91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image" Target="../media/image99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12.jpeg"/><Relationship Id="rId7" Type="http://schemas.openxmlformats.org/officeDocument/2006/relationships/image" Target="../media/image111.jpeg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image" Target="../media/image105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20.jpeg"/><Relationship Id="rId7" Type="http://schemas.openxmlformats.org/officeDocument/2006/relationships/image" Target="../media/image119.jpeg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image" Target="../media/image113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28.jpeg"/><Relationship Id="rId7" Type="http://schemas.openxmlformats.org/officeDocument/2006/relationships/image" Target="../media/image127.jpeg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image" Target="../media/image121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36.jpeg"/><Relationship Id="rId7" Type="http://schemas.openxmlformats.org/officeDocument/2006/relationships/image" Target="../media/image135.jpeg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image" Target="../media/image12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5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43.jpeg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image" Target="../media/image137.jpe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image" Target="../media/image144.jpe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55.jpeg"/><Relationship Id="rId5" Type="http://schemas.openxmlformats.org/officeDocument/2006/relationships/image" Target="../media/image154.jpeg"/><Relationship Id="rId4" Type="http://schemas.openxmlformats.org/officeDocument/2006/relationships/image" Target="../media/image153.jpeg"/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image" Target="../media/image150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63.jpeg"/><Relationship Id="rId7" Type="http://schemas.openxmlformats.org/officeDocument/2006/relationships/image" Target="../media/image162.jpeg"/><Relationship Id="rId6" Type="http://schemas.openxmlformats.org/officeDocument/2006/relationships/image" Target="../media/image161.jpeg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image" Target="../media/image156.jpe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69.jpeg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image" Target="../media/image164.jpe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75.jpeg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image" Target="../media/image170.jpe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83.jpeg"/><Relationship Id="rId7" Type="http://schemas.openxmlformats.org/officeDocument/2006/relationships/image" Target="../media/image182.jpeg"/><Relationship Id="rId6" Type="http://schemas.openxmlformats.org/officeDocument/2006/relationships/image" Target="../media/image181.jpeg"/><Relationship Id="rId5" Type="http://schemas.openxmlformats.org/officeDocument/2006/relationships/image" Target="../media/image180.jpeg"/><Relationship Id="rId4" Type="http://schemas.openxmlformats.org/officeDocument/2006/relationships/image" Target="../media/image179.jpeg"/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image" Target="../media/image176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90.jpeg"/><Relationship Id="rId6" Type="http://schemas.openxmlformats.org/officeDocument/2006/relationships/image" Target="../media/image189.jpeg"/><Relationship Id="rId5" Type="http://schemas.openxmlformats.org/officeDocument/2006/relationships/image" Target="../media/image188.jpeg"/><Relationship Id="rId4" Type="http://schemas.openxmlformats.org/officeDocument/2006/relationships/image" Target="../media/image187.jpeg"/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image" Target="../media/image184.jpe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98.jpeg"/><Relationship Id="rId7" Type="http://schemas.openxmlformats.org/officeDocument/2006/relationships/image" Target="../media/image197.jpeg"/><Relationship Id="rId6" Type="http://schemas.openxmlformats.org/officeDocument/2006/relationships/image" Target="../media/image196.jpeg"/><Relationship Id="rId5" Type="http://schemas.openxmlformats.org/officeDocument/2006/relationships/image" Target="../media/image195.jpeg"/><Relationship Id="rId4" Type="http://schemas.openxmlformats.org/officeDocument/2006/relationships/image" Target="../media/image194.jpeg"/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image" Target="../media/image191.jpe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04.jpeg"/><Relationship Id="rId5" Type="http://schemas.openxmlformats.org/officeDocument/2006/relationships/image" Target="../media/image203.jpeg"/><Relationship Id="rId4" Type="http://schemas.openxmlformats.org/officeDocument/2006/relationships/image" Target="../media/image202.jpeg"/><Relationship Id="rId3" Type="http://schemas.openxmlformats.org/officeDocument/2006/relationships/image" Target="../media/image201.jpeg"/><Relationship Id="rId2" Type="http://schemas.openxmlformats.org/officeDocument/2006/relationships/image" Target="../media/image200.jpeg"/><Relationship Id="rId1" Type="http://schemas.openxmlformats.org/officeDocument/2006/relationships/image" Target="../media/image199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210.jpeg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Relationship Id="rId3" Type="http://schemas.openxmlformats.org/officeDocument/2006/relationships/image" Target="../media/image207.jpeg"/><Relationship Id="rId2" Type="http://schemas.openxmlformats.org/officeDocument/2006/relationships/image" Target="../media/image206.jpeg"/><Relationship Id="rId1" Type="http://schemas.openxmlformats.org/officeDocument/2006/relationships/image" Target="../media/image205.jpe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18.jpeg"/><Relationship Id="rId7" Type="http://schemas.openxmlformats.org/officeDocument/2006/relationships/image" Target="../media/image217.jpeg"/><Relationship Id="rId6" Type="http://schemas.openxmlformats.org/officeDocument/2006/relationships/image" Target="../media/image216.jpeg"/><Relationship Id="rId5" Type="http://schemas.openxmlformats.org/officeDocument/2006/relationships/image" Target="../media/image215.jpeg"/><Relationship Id="rId4" Type="http://schemas.openxmlformats.org/officeDocument/2006/relationships/image" Target="../media/image214.jpeg"/><Relationship Id="rId3" Type="http://schemas.openxmlformats.org/officeDocument/2006/relationships/image" Target="../media/image213.jpeg"/><Relationship Id="rId2" Type="http://schemas.openxmlformats.org/officeDocument/2006/relationships/image" Target="../media/image212.jpeg"/><Relationship Id="rId1" Type="http://schemas.openxmlformats.org/officeDocument/2006/relationships/image" Target="../media/image211.jpe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26.jpeg"/><Relationship Id="rId7" Type="http://schemas.openxmlformats.org/officeDocument/2006/relationships/image" Target="../media/image225.jpeg"/><Relationship Id="rId6" Type="http://schemas.openxmlformats.org/officeDocument/2006/relationships/image" Target="../media/image224.jpeg"/><Relationship Id="rId5" Type="http://schemas.openxmlformats.org/officeDocument/2006/relationships/image" Target="../media/image223.jpeg"/><Relationship Id="rId4" Type="http://schemas.openxmlformats.org/officeDocument/2006/relationships/image" Target="../media/image222.jpeg"/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image" Target="../media/image21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33.jpeg"/><Relationship Id="rId6" Type="http://schemas.openxmlformats.org/officeDocument/2006/relationships/image" Target="../media/image232.jpeg"/><Relationship Id="rId5" Type="http://schemas.openxmlformats.org/officeDocument/2006/relationships/image" Target="../media/image231.jpeg"/><Relationship Id="rId4" Type="http://schemas.openxmlformats.org/officeDocument/2006/relationships/image" Target="../media/image230.jpeg"/><Relationship Id="rId3" Type="http://schemas.openxmlformats.org/officeDocument/2006/relationships/image" Target="../media/image229.jpeg"/><Relationship Id="rId2" Type="http://schemas.openxmlformats.org/officeDocument/2006/relationships/image" Target="../media/image228.jpeg"/><Relationship Id="rId1" Type="http://schemas.openxmlformats.org/officeDocument/2006/relationships/image" Target="../media/image227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40.jpeg"/><Relationship Id="rId6" Type="http://schemas.openxmlformats.org/officeDocument/2006/relationships/image" Target="../media/image239.jpeg"/><Relationship Id="rId5" Type="http://schemas.openxmlformats.org/officeDocument/2006/relationships/image" Target="../media/image238.jpeg"/><Relationship Id="rId4" Type="http://schemas.openxmlformats.org/officeDocument/2006/relationships/image" Target="../media/image237.jpeg"/><Relationship Id="rId3" Type="http://schemas.openxmlformats.org/officeDocument/2006/relationships/image" Target="../media/image236.jpeg"/><Relationship Id="rId2" Type="http://schemas.openxmlformats.org/officeDocument/2006/relationships/image" Target="../media/image235.jpeg"/><Relationship Id="rId1" Type="http://schemas.openxmlformats.org/officeDocument/2006/relationships/image" Target="../media/image234.jpe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48.jpeg"/><Relationship Id="rId7" Type="http://schemas.openxmlformats.org/officeDocument/2006/relationships/image" Target="../media/image247.jpeg"/><Relationship Id="rId6" Type="http://schemas.openxmlformats.org/officeDocument/2006/relationships/image" Target="../media/image246.jpeg"/><Relationship Id="rId5" Type="http://schemas.openxmlformats.org/officeDocument/2006/relationships/image" Target="../media/image245.jpeg"/><Relationship Id="rId4" Type="http://schemas.openxmlformats.org/officeDocument/2006/relationships/image" Target="../media/image244.jpeg"/><Relationship Id="rId3" Type="http://schemas.openxmlformats.org/officeDocument/2006/relationships/image" Target="../media/image243.jpeg"/><Relationship Id="rId2" Type="http://schemas.openxmlformats.org/officeDocument/2006/relationships/image" Target="../media/image242.jpeg"/><Relationship Id="rId1" Type="http://schemas.openxmlformats.org/officeDocument/2006/relationships/image" Target="../media/image241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55.jpeg"/><Relationship Id="rId6" Type="http://schemas.openxmlformats.org/officeDocument/2006/relationships/image" Target="../media/image254.jpeg"/><Relationship Id="rId5" Type="http://schemas.openxmlformats.org/officeDocument/2006/relationships/image" Target="../media/image253.jpeg"/><Relationship Id="rId4" Type="http://schemas.openxmlformats.org/officeDocument/2006/relationships/image" Target="../media/image252.jpeg"/><Relationship Id="rId3" Type="http://schemas.openxmlformats.org/officeDocument/2006/relationships/image" Target="../media/image251.jpeg"/><Relationship Id="rId2" Type="http://schemas.openxmlformats.org/officeDocument/2006/relationships/image" Target="../media/image250.jpeg"/><Relationship Id="rId1" Type="http://schemas.openxmlformats.org/officeDocument/2006/relationships/image" Target="../media/image249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62.jpeg"/><Relationship Id="rId6" Type="http://schemas.openxmlformats.org/officeDocument/2006/relationships/image" Target="../media/image261.jpeg"/><Relationship Id="rId5" Type="http://schemas.openxmlformats.org/officeDocument/2006/relationships/image" Target="../media/image260.jpeg"/><Relationship Id="rId4" Type="http://schemas.openxmlformats.org/officeDocument/2006/relationships/image" Target="../media/image259.jpeg"/><Relationship Id="rId3" Type="http://schemas.openxmlformats.org/officeDocument/2006/relationships/image" Target="../media/image258.jpeg"/><Relationship Id="rId2" Type="http://schemas.openxmlformats.org/officeDocument/2006/relationships/image" Target="../media/image257.jpeg"/><Relationship Id="rId1" Type="http://schemas.openxmlformats.org/officeDocument/2006/relationships/image" Target="../media/image256.jpe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70.jpeg"/><Relationship Id="rId7" Type="http://schemas.openxmlformats.org/officeDocument/2006/relationships/image" Target="../media/image269.jpeg"/><Relationship Id="rId6" Type="http://schemas.openxmlformats.org/officeDocument/2006/relationships/image" Target="../media/image268.jpeg"/><Relationship Id="rId5" Type="http://schemas.openxmlformats.org/officeDocument/2006/relationships/image" Target="../media/image267.jpeg"/><Relationship Id="rId4" Type="http://schemas.openxmlformats.org/officeDocument/2006/relationships/image" Target="../media/image266.jpeg"/><Relationship Id="rId3" Type="http://schemas.openxmlformats.org/officeDocument/2006/relationships/image" Target="../media/image265.jpeg"/><Relationship Id="rId2" Type="http://schemas.openxmlformats.org/officeDocument/2006/relationships/image" Target="../media/image264.jpeg"/><Relationship Id="rId1" Type="http://schemas.openxmlformats.org/officeDocument/2006/relationships/image" Target="../media/image263.jpeg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275.jpeg"/><Relationship Id="rId4" Type="http://schemas.openxmlformats.org/officeDocument/2006/relationships/image" Target="../media/image274.jpeg"/><Relationship Id="rId3" Type="http://schemas.openxmlformats.org/officeDocument/2006/relationships/image" Target="../media/image273.jpeg"/><Relationship Id="rId2" Type="http://schemas.openxmlformats.org/officeDocument/2006/relationships/image" Target="../media/image272.jpeg"/><Relationship Id="rId1" Type="http://schemas.openxmlformats.org/officeDocument/2006/relationships/image" Target="../media/image27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8.jpeg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280.jpeg"/><Relationship Id="rId4" Type="http://schemas.openxmlformats.org/officeDocument/2006/relationships/image" Target="../media/image279.jpeg"/><Relationship Id="rId3" Type="http://schemas.openxmlformats.org/officeDocument/2006/relationships/image" Target="../media/image278.jpeg"/><Relationship Id="rId2" Type="http://schemas.openxmlformats.org/officeDocument/2006/relationships/image" Target="../media/image277.jpeg"/><Relationship Id="rId1" Type="http://schemas.openxmlformats.org/officeDocument/2006/relationships/image" Target="../media/image276.jpe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88.jpeg"/><Relationship Id="rId7" Type="http://schemas.openxmlformats.org/officeDocument/2006/relationships/image" Target="../media/image287.jpeg"/><Relationship Id="rId6" Type="http://schemas.openxmlformats.org/officeDocument/2006/relationships/image" Target="../media/image286.jpeg"/><Relationship Id="rId5" Type="http://schemas.openxmlformats.org/officeDocument/2006/relationships/image" Target="../media/image285.jpeg"/><Relationship Id="rId4" Type="http://schemas.openxmlformats.org/officeDocument/2006/relationships/image" Target="../media/image284.jpeg"/><Relationship Id="rId3" Type="http://schemas.openxmlformats.org/officeDocument/2006/relationships/image" Target="../media/image283.jpeg"/><Relationship Id="rId2" Type="http://schemas.openxmlformats.org/officeDocument/2006/relationships/image" Target="../media/image282.jpeg"/><Relationship Id="rId1" Type="http://schemas.openxmlformats.org/officeDocument/2006/relationships/image" Target="../media/image281.jpe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96.jpeg"/><Relationship Id="rId7" Type="http://schemas.openxmlformats.org/officeDocument/2006/relationships/image" Target="../media/image295.jpeg"/><Relationship Id="rId6" Type="http://schemas.openxmlformats.org/officeDocument/2006/relationships/image" Target="../media/image294.jpeg"/><Relationship Id="rId5" Type="http://schemas.openxmlformats.org/officeDocument/2006/relationships/image" Target="../media/image293.jpeg"/><Relationship Id="rId4" Type="http://schemas.openxmlformats.org/officeDocument/2006/relationships/image" Target="../media/image292.jpeg"/><Relationship Id="rId3" Type="http://schemas.openxmlformats.org/officeDocument/2006/relationships/image" Target="../media/image291.jpeg"/><Relationship Id="rId2" Type="http://schemas.openxmlformats.org/officeDocument/2006/relationships/image" Target="../media/image290.jpeg"/><Relationship Id="rId1" Type="http://schemas.openxmlformats.org/officeDocument/2006/relationships/image" Target="../media/image289.jpe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04.jpeg"/><Relationship Id="rId7" Type="http://schemas.openxmlformats.org/officeDocument/2006/relationships/image" Target="../media/image303.jpeg"/><Relationship Id="rId6" Type="http://schemas.openxmlformats.org/officeDocument/2006/relationships/image" Target="../media/image302.jpeg"/><Relationship Id="rId5" Type="http://schemas.openxmlformats.org/officeDocument/2006/relationships/image" Target="../media/image301.jpeg"/><Relationship Id="rId4" Type="http://schemas.openxmlformats.org/officeDocument/2006/relationships/image" Target="../media/image300.jpeg"/><Relationship Id="rId3" Type="http://schemas.openxmlformats.org/officeDocument/2006/relationships/image" Target="../media/image299.jpeg"/><Relationship Id="rId2" Type="http://schemas.openxmlformats.org/officeDocument/2006/relationships/image" Target="../media/image298.jpeg"/><Relationship Id="rId1" Type="http://schemas.openxmlformats.org/officeDocument/2006/relationships/image" Target="../media/image297.jpeg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12.jpeg"/><Relationship Id="rId7" Type="http://schemas.openxmlformats.org/officeDocument/2006/relationships/image" Target="../media/image311.jpeg"/><Relationship Id="rId6" Type="http://schemas.openxmlformats.org/officeDocument/2006/relationships/image" Target="../media/image310.jpeg"/><Relationship Id="rId5" Type="http://schemas.openxmlformats.org/officeDocument/2006/relationships/image" Target="../media/image309.jpeg"/><Relationship Id="rId4" Type="http://schemas.openxmlformats.org/officeDocument/2006/relationships/image" Target="../media/image308.jpeg"/><Relationship Id="rId3" Type="http://schemas.openxmlformats.org/officeDocument/2006/relationships/image" Target="../media/image307.jpeg"/><Relationship Id="rId2" Type="http://schemas.openxmlformats.org/officeDocument/2006/relationships/image" Target="../media/image306.jpeg"/><Relationship Id="rId1" Type="http://schemas.openxmlformats.org/officeDocument/2006/relationships/image" Target="../media/image305.jpe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20.jpeg"/><Relationship Id="rId7" Type="http://schemas.openxmlformats.org/officeDocument/2006/relationships/image" Target="../media/image319.jpeg"/><Relationship Id="rId6" Type="http://schemas.openxmlformats.org/officeDocument/2006/relationships/image" Target="../media/image318.jpeg"/><Relationship Id="rId5" Type="http://schemas.openxmlformats.org/officeDocument/2006/relationships/image" Target="../media/image317.jpeg"/><Relationship Id="rId4" Type="http://schemas.openxmlformats.org/officeDocument/2006/relationships/image" Target="../media/image316.jpeg"/><Relationship Id="rId3" Type="http://schemas.openxmlformats.org/officeDocument/2006/relationships/image" Target="../media/image315.jpeg"/><Relationship Id="rId2" Type="http://schemas.openxmlformats.org/officeDocument/2006/relationships/image" Target="../media/image314.jpeg"/><Relationship Id="rId1" Type="http://schemas.openxmlformats.org/officeDocument/2006/relationships/image" Target="../media/image313.jpeg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28.jpeg"/><Relationship Id="rId7" Type="http://schemas.openxmlformats.org/officeDocument/2006/relationships/image" Target="../media/image327.jpeg"/><Relationship Id="rId6" Type="http://schemas.openxmlformats.org/officeDocument/2006/relationships/image" Target="../media/image326.jpeg"/><Relationship Id="rId5" Type="http://schemas.openxmlformats.org/officeDocument/2006/relationships/image" Target="../media/image325.jpeg"/><Relationship Id="rId4" Type="http://schemas.openxmlformats.org/officeDocument/2006/relationships/image" Target="../media/image324.jpeg"/><Relationship Id="rId3" Type="http://schemas.openxmlformats.org/officeDocument/2006/relationships/image" Target="../media/image323.jpeg"/><Relationship Id="rId2" Type="http://schemas.openxmlformats.org/officeDocument/2006/relationships/image" Target="../media/image322.jpeg"/><Relationship Id="rId1" Type="http://schemas.openxmlformats.org/officeDocument/2006/relationships/image" Target="../media/image321.jpeg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36.jpeg"/><Relationship Id="rId7" Type="http://schemas.openxmlformats.org/officeDocument/2006/relationships/image" Target="../media/image335.jpeg"/><Relationship Id="rId6" Type="http://schemas.openxmlformats.org/officeDocument/2006/relationships/image" Target="../media/image334.jpeg"/><Relationship Id="rId5" Type="http://schemas.openxmlformats.org/officeDocument/2006/relationships/image" Target="../media/image333.jpeg"/><Relationship Id="rId4" Type="http://schemas.openxmlformats.org/officeDocument/2006/relationships/image" Target="../media/image332.jpeg"/><Relationship Id="rId3" Type="http://schemas.openxmlformats.org/officeDocument/2006/relationships/image" Target="../media/image331.jpeg"/><Relationship Id="rId2" Type="http://schemas.openxmlformats.org/officeDocument/2006/relationships/image" Target="../media/image330.jpeg"/><Relationship Id="rId1" Type="http://schemas.openxmlformats.org/officeDocument/2006/relationships/image" Target="../media/image329.jpeg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342.jpeg"/><Relationship Id="rId5" Type="http://schemas.openxmlformats.org/officeDocument/2006/relationships/image" Target="../media/image341.jpeg"/><Relationship Id="rId4" Type="http://schemas.openxmlformats.org/officeDocument/2006/relationships/image" Target="../media/image340.jpeg"/><Relationship Id="rId3" Type="http://schemas.openxmlformats.org/officeDocument/2006/relationships/image" Target="../media/image339.jpeg"/><Relationship Id="rId2" Type="http://schemas.openxmlformats.org/officeDocument/2006/relationships/image" Target="../media/image338.jpeg"/><Relationship Id="rId1" Type="http://schemas.openxmlformats.org/officeDocument/2006/relationships/image" Target="../media/image337.jpeg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348.jpeg"/><Relationship Id="rId5" Type="http://schemas.openxmlformats.org/officeDocument/2006/relationships/image" Target="../media/image347.jpeg"/><Relationship Id="rId4" Type="http://schemas.openxmlformats.org/officeDocument/2006/relationships/image" Target="../media/image346.jpeg"/><Relationship Id="rId3" Type="http://schemas.openxmlformats.org/officeDocument/2006/relationships/image" Target="../media/image345.jpeg"/><Relationship Id="rId2" Type="http://schemas.openxmlformats.org/officeDocument/2006/relationships/image" Target="../media/image344.jpeg"/><Relationship Id="rId1" Type="http://schemas.openxmlformats.org/officeDocument/2006/relationships/image" Target="../media/image343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56.jpeg"/><Relationship Id="rId7" Type="http://schemas.openxmlformats.org/officeDocument/2006/relationships/image" Target="../media/image355.jpeg"/><Relationship Id="rId6" Type="http://schemas.openxmlformats.org/officeDocument/2006/relationships/image" Target="../media/image354.jpeg"/><Relationship Id="rId5" Type="http://schemas.openxmlformats.org/officeDocument/2006/relationships/image" Target="../media/image353.jpeg"/><Relationship Id="rId4" Type="http://schemas.openxmlformats.org/officeDocument/2006/relationships/image" Target="../media/image352.jpeg"/><Relationship Id="rId3" Type="http://schemas.openxmlformats.org/officeDocument/2006/relationships/image" Target="../media/image351.jpeg"/><Relationship Id="rId2" Type="http://schemas.openxmlformats.org/officeDocument/2006/relationships/image" Target="../media/image350.jpeg"/><Relationship Id="rId1" Type="http://schemas.openxmlformats.org/officeDocument/2006/relationships/image" Target="../media/image349.jpeg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64.jpeg"/><Relationship Id="rId7" Type="http://schemas.openxmlformats.org/officeDocument/2006/relationships/image" Target="../media/image363.jpeg"/><Relationship Id="rId6" Type="http://schemas.openxmlformats.org/officeDocument/2006/relationships/image" Target="../media/image362.jpeg"/><Relationship Id="rId5" Type="http://schemas.openxmlformats.org/officeDocument/2006/relationships/image" Target="../media/image361.jpeg"/><Relationship Id="rId4" Type="http://schemas.openxmlformats.org/officeDocument/2006/relationships/image" Target="../media/image360.jpeg"/><Relationship Id="rId3" Type="http://schemas.openxmlformats.org/officeDocument/2006/relationships/image" Target="../media/image359.jpeg"/><Relationship Id="rId2" Type="http://schemas.openxmlformats.org/officeDocument/2006/relationships/image" Target="../media/image358.jpeg"/><Relationship Id="rId1" Type="http://schemas.openxmlformats.org/officeDocument/2006/relationships/image" Target="../media/image357.jpeg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72.jpeg"/><Relationship Id="rId7" Type="http://schemas.openxmlformats.org/officeDocument/2006/relationships/image" Target="../media/image371.jpeg"/><Relationship Id="rId6" Type="http://schemas.openxmlformats.org/officeDocument/2006/relationships/image" Target="../media/image370.jpeg"/><Relationship Id="rId5" Type="http://schemas.openxmlformats.org/officeDocument/2006/relationships/image" Target="../media/image369.jpeg"/><Relationship Id="rId4" Type="http://schemas.openxmlformats.org/officeDocument/2006/relationships/image" Target="../media/image368.jpeg"/><Relationship Id="rId3" Type="http://schemas.openxmlformats.org/officeDocument/2006/relationships/image" Target="../media/image367.jpeg"/><Relationship Id="rId2" Type="http://schemas.openxmlformats.org/officeDocument/2006/relationships/image" Target="../media/image366.jpeg"/><Relationship Id="rId1" Type="http://schemas.openxmlformats.org/officeDocument/2006/relationships/image" Target="../media/image365.jpeg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80.jpeg"/><Relationship Id="rId7" Type="http://schemas.openxmlformats.org/officeDocument/2006/relationships/image" Target="../media/image379.jpeg"/><Relationship Id="rId6" Type="http://schemas.openxmlformats.org/officeDocument/2006/relationships/image" Target="../media/image378.jpeg"/><Relationship Id="rId5" Type="http://schemas.openxmlformats.org/officeDocument/2006/relationships/image" Target="../media/image377.jpeg"/><Relationship Id="rId4" Type="http://schemas.openxmlformats.org/officeDocument/2006/relationships/image" Target="../media/image376.jpeg"/><Relationship Id="rId3" Type="http://schemas.openxmlformats.org/officeDocument/2006/relationships/image" Target="../media/image375.jpeg"/><Relationship Id="rId2" Type="http://schemas.openxmlformats.org/officeDocument/2006/relationships/image" Target="../media/image374.jpeg"/><Relationship Id="rId1" Type="http://schemas.openxmlformats.org/officeDocument/2006/relationships/image" Target="../media/image373.jpeg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88.jpeg"/><Relationship Id="rId7" Type="http://schemas.openxmlformats.org/officeDocument/2006/relationships/image" Target="../media/image387.jpeg"/><Relationship Id="rId6" Type="http://schemas.openxmlformats.org/officeDocument/2006/relationships/image" Target="../media/image386.jpeg"/><Relationship Id="rId5" Type="http://schemas.openxmlformats.org/officeDocument/2006/relationships/image" Target="../media/image385.jpeg"/><Relationship Id="rId4" Type="http://schemas.openxmlformats.org/officeDocument/2006/relationships/image" Target="../media/image384.jpeg"/><Relationship Id="rId3" Type="http://schemas.openxmlformats.org/officeDocument/2006/relationships/image" Target="../media/image383.jpeg"/><Relationship Id="rId2" Type="http://schemas.openxmlformats.org/officeDocument/2006/relationships/image" Target="../media/image382.jpeg"/><Relationship Id="rId1" Type="http://schemas.openxmlformats.org/officeDocument/2006/relationships/image" Target="../media/image381.jpeg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96.jpeg"/><Relationship Id="rId7" Type="http://schemas.openxmlformats.org/officeDocument/2006/relationships/image" Target="../media/image395.jpeg"/><Relationship Id="rId6" Type="http://schemas.openxmlformats.org/officeDocument/2006/relationships/image" Target="../media/image394.jpeg"/><Relationship Id="rId5" Type="http://schemas.openxmlformats.org/officeDocument/2006/relationships/image" Target="../media/image393.jpeg"/><Relationship Id="rId4" Type="http://schemas.openxmlformats.org/officeDocument/2006/relationships/image" Target="../media/image392.jpeg"/><Relationship Id="rId3" Type="http://schemas.openxmlformats.org/officeDocument/2006/relationships/image" Target="../media/image391.jpeg"/><Relationship Id="rId2" Type="http://schemas.openxmlformats.org/officeDocument/2006/relationships/image" Target="../media/image390.jpeg"/><Relationship Id="rId1" Type="http://schemas.openxmlformats.org/officeDocument/2006/relationships/image" Target="../media/image389.jpeg"/></Relationships>
</file>

<file path=ppt/slides/_rels/slide5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402.jpeg"/><Relationship Id="rId5" Type="http://schemas.openxmlformats.org/officeDocument/2006/relationships/image" Target="../media/image401.jpeg"/><Relationship Id="rId4" Type="http://schemas.openxmlformats.org/officeDocument/2006/relationships/image" Target="../media/image400.jpeg"/><Relationship Id="rId3" Type="http://schemas.openxmlformats.org/officeDocument/2006/relationships/image" Target="../media/image399.jpeg"/><Relationship Id="rId2" Type="http://schemas.openxmlformats.org/officeDocument/2006/relationships/image" Target="../media/image398.jpeg"/><Relationship Id="rId1" Type="http://schemas.openxmlformats.org/officeDocument/2006/relationships/image" Target="../media/image39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40.jpeg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50.jpeg"/><Relationship Id="rId7" Type="http://schemas.openxmlformats.org/officeDocument/2006/relationships/image" Target="../media/image49.jpeg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58.jpeg"/><Relationship Id="rId7" Type="http://schemas.openxmlformats.org/officeDocument/2006/relationships/image" Target="../media/image57.jpeg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2" descr="YAM52052B"/>
          <p:cNvPicPr>
            <a:picLocks noChangeAspect="1"/>
          </p:cNvPicPr>
          <p:nvPr/>
        </p:nvPicPr>
        <p:blipFill>
          <a:blip r:embed="rId1"/>
          <a:srcRect l="18822" r="20004"/>
          <a:stretch>
            <a:fillRect/>
          </a:stretch>
        </p:blipFill>
        <p:spPr>
          <a:xfrm>
            <a:off x="2555875" y="3232150"/>
            <a:ext cx="1938338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8" name="图片 3" descr="YAM52051B"/>
          <p:cNvPicPr>
            <a:picLocks noChangeAspect="1"/>
          </p:cNvPicPr>
          <p:nvPr/>
        </p:nvPicPr>
        <p:blipFill>
          <a:blip r:embed="rId2"/>
          <a:srcRect l="18822" r="20004"/>
          <a:stretch>
            <a:fillRect/>
          </a:stretch>
        </p:blipFill>
        <p:spPr>
          <a:xfrm>
            <a:off x="2413000" y="171450"/>
            <a:ext cx="187166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4" descr="YAM52051C"/>
          <p:cNvPicPr>
            <a:picLocks noChangeAspect="1"/>
          </p:cNvPicPr>
          <p:nvPr/>
        </p:nvPicPr>
        <p:blipFill>
          <a:blip r:embed="rId3"/>
          <a:srcRect l="16455" r="17639"/>
          <a:stretch>
            <a:fillRect/>
          </a:stretch>
        </p:blipFill>
        <p:spPr>
          <a:xfrm>
            <a:off x="4356100" y="171450"/>
            <a:ext cx="20161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5" descr="YAM52051D"/>
          <p:cNvPicPr>
            <a:picLocks noChangeAspect="1"/>
          </p:cNvPicPr>
          <p:nvPr/>
        </p:nvPicPr>
        <p:blipFill>
          <a:blip r:embed="rId4"/>
          <a:srcRect l="16498" r="17618"/>
          <a:stretch>
            <a:fillRect/>
          </a:stretch>
        </p:blipFill>
        <p:spPr>
          <a:xfrm>
            <a:off x="6445250" y="171450"/>
            <a:ext cx="20161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6" descr="YAM52052A"/>
          <p:cNvPicPr>
            <a:picLocks noChangeAspect="1"/>
          </p:cNvPicPr>
          <p:nvPr/>
        </p:nvPicPr>
        <p:blipFill>
          <a:blip r:embed="rId5"/>
          <a:srcRect l="19133" r="22038"/>
          <a:stretch>
            <a:fillRect/>
          </a:stretch>
        </p:blipFill>
        <p:spPr>
          <a:xfrm>
            <a:off x="539750" y="3286125"/>
            <a:ext cx="1863725" cy="316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9" descr="YAM52051A"/>
          <p:cNvPicPr>
            <a:picLocks noChangeAspect="1"/>
          </p:cNvPicPr>
          <p:nvPr/>
        </p:nvPicPr>
        <p:blipFill>
          <a:blip r:embed="rId6"/>
          <a:srcRect l="18842" r="22328"/>
          <a:stretch>
            <a:fillRect/>
          </a:stretch>
        </p:blipFill>
        <p:spPr>
          <a:xfrm>
            <a:off x="539750" y="171450"/>
            <a:ext cx="18002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图片 7" descr="YAM52054B"/>
          <p:cNvPicPr>
            <a:picLocks noChangeAspect="1"/>
          </p:cNvPicPr>
          <p:nvPr/>
        </p:nvPicPr>
        <p:blipFill>
          <a:blip r:embed="rId7"/>
          <a:srcRect l="14111" r="20004"/>
          <a:stretch>
            <a:fillRect/>
          </a:stretch>
        </p:blipFill>
        <p:spPr>
          <a:xfrm>
            <a:off x="6732588" y="3340100"/>
            <a:ext cx="20161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图片 8" descr="YAM52054A"/>
          <p:cNvPicPr>
            <a:picLocks noChangeAspect="1"/>
          </p:cNvPicPr>
          <p:nvPr/>
        </p:nvPicPr>
        <p:blipFill>
          <a:blip r:embed="rId8"/>
          <a:srcRect l="16476" r="15294"/>
          <a:stretch>
            <a:fillRect/>
          </a:stretch>
        </p:blipFill>
        <p:spPr>
          <a:xfrm>
            <a:off x="4716463" y="3286125"/>
            <a:ext cx="2122487" cy="3108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5" name="图片 1" descr="YM56310B"/>
          <p:cNvPicPr>
            <a:picLocks noChangeAspect="1"/>
          </p:cNvPicPr>
          <p:nvPr/>
        </p:nvPicPr>
        <p:blipFill>
          <a:blip r:embed="rId1"/>
          <a:srcRect l="20396" r="17111"/>
          <a:stretch>
            <a:fillRect/>
          </a:stretch>
        </p:blipFill>
        <p:spPr>
          <a:xfrm>
            <a:off x="2700338" y="3543300"/>
            <a:ext cx="179863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6" name="图片 2" descr="YM56310C"/>
          <p:cNvPicPr>
            <a:picLocks noChangeAspect="1"/>
          </p:cNvPicPr>
          <p:nvPr/>
        </p:nvPicPr>
        <p:blipFill>
          <a:blip r:embed="rId2"/>
          <a:srcRect l="20763" r="21713"/>
          <a:stretch>
            <a:fillRect/>
          </a:stretch>
        </p:blipFill>
        <p:spPr>
          <a:xfrm>
            <a:off x="4787900" y="3543300"/>
            <a:ext cx="16557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7" name="图片 3" descr="YM56310D"/>
          <p:cNvPicPr>
            <a:picLocks noChangeAspect="1"/>
          </p:cNvPicPr>
          <p:nvPr/>
        </p:nvPicPr>
        <p:blipFill>
          <a:blip r:embed="rId3"/>
          <a:srcRect l="21136" r="23830"/>
          <a:stretch>
            <a:fillRect/>
          </a:stretch>
        </p:blipFill>
        <p:spPr>
          <a:xfrm>
            <a:off x="6875463" y="3543300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8" name="图片 4" descr="YM56309C"/>
          <p:cNvPicPr>
            <a:picLocks noChangeAspect="1"/>
          </p:cNvPicPr>
          <p:nvPr/>
        </p:nvPicPr>
        <p:blipFill>
          <a:blip r:embed="rId4"/>
          <a:srcRect l="18697" r="21289"/>
          <a:stretch>
            <a:fillRect/>
          </a:stretch>
        </p:blipFill>
        <p:spPr>
          <a:xfrm>
            <a:off x="4714875" y="333375"/>
            <a:ext cx="17287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5" descr="YM56309D"/>
          <p:cNvPicPr>
            <a:picLocks noChangeAspect="1"/>
          </p:cNvPicPr>
          <p:nvPr/>
        </p:nvPicPr>
        <p:blipFill>
          <a:blip r:embed="rId5"/>
          <a:srcRect l="16205" r="13791"/>
          <a:stretch>
            <a:fillRect/>
          </a:stretch>
        </p:blipFill>
        <p:spPr>
          <a:xfrm>
            <a:off x="6732588" y="333375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0" name="图片 6" descr="YM56310A"/>
          <p:cNvPicPr>
            <a:picLocks noChangeAspect="1"/>
          </p:cNvPicPr>
          <p:nvPr/>
        </p:nvPicPr>
        <p:blipFill>
          <a:blip r:embed="rId6"/>
          <a:srcRect l="17487" r="20000"/>
          <a:stretch>
            <a:fillRect/>
          </a:stretch>
        </p:blipFill>
        <p:spPr>
          <a:xfrm>
            <a:off x="539750" y="3500438"/>
            <a:ext cx="1873250" cy="2995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1" name="图片 7" descr="YM56309A"/>
          <p:cNvPicPr>
            <a:picLocks noChangeAspect="1"/>
          </p:cNvPicPr>
          <p:nvPr/>
        </p:nvPicPr>
        <p:blipFill>
          <a:blip r:embed="rId7"/>
          <a:srcRect l="18721" r="18765"/>
          <a:stretch>
            <a:fillRect/>
          </a:stretch>
        </p:blipFill>
        <p:spPr>
          <a:xfrm>
            <a:off x="539750" y="333375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2" name="图片 8" descr="YM56309B"/>
          <p:cNvPicPr>
            <a:picLocks noChangeAspect="1"/>
          </p:cNvPicPr>
          <p:nvPr/>
        </p:nvPicPr>
        <p:blipFill>
          <a:blip r:embed="rId8"/>
          <a:srcRect l="21210" r="16283"/>
          <a:stretch>
            <a:fillRect/>
          </a:stretch>
        </p:blipFill>
        <p:spPr>
          <a:xfrm>
            <a:off x="2698750" y="333375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3009" name="图片 5" descr="YM56303A-1"/>
          <p:cNvPicPr>
            <a:picLocks noChangeAspect="1"/>
          </p:cNvPicPr>
          <p:nvPr/>
        </p:nvPicPr>
        <p:blipFill>
          <a:blip r:embed="rId1"/>
          <a:srcRect l="21234" r="18742"/>
          <a:stretch>
            <a:fillRect/>
          </a:stretch>
        </p:blipFill>
        <p:spPr>
          <a:xfrm>
            <a:off x="611188" y="3681413"/>
            <a:ext cx="17287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0" name="图片 6" descr="YM56303B-1"/>
          <p:cNvPicPr>
            <a:picLocks noChangeAspect="1"/>
          </p:cNvPicPr>
          <p:nvPr/>
        </p:nvPicPr>
        <p:blipFill>
          <a:blip r:embed="rId2"/>
          <a:srcRect l="21651" r="23361"/>
          <a:stretch>
            <a:fillRect/>
          </a:stretch>
        </p:blipFill>
        <p:spPr>
          <a:xfrm>
            <a:off x="2700338" y="3681413"/>
            <a:ext cx="158273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1" name="图片 7" descr="YM56303C-1"/>
          <p:cNvPicPr>
            <a:picLocks noChangeAspect="1"/>
          </p:cNvPicPr>
          <p:nvPr/>
        </p:nvPicPr>
        <p:blipFill>
          <a:blip r:embed="rId3"/>
          <a:srcRect l="22047" r="20450"/>
          <a:stretch>
            <a:fillRect/>
          </a:stretch>
        </p:blipFill>
        <p:spPr>
          <a:xfrm>
            <a:off x="4787900" y="3681413"/>
            <a:ext cx="16557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2" name="图片 8" descr="YM56303D-1"/>
          <p:cNvPicPr>
            <a:picLocks noChangeAspect="1"/>
          </p:cNvPicPr>
          <p:nvPr/>
        </p:nvPicPr>
        <p:blipFill>
          <a:blip r:embed="rId4"/>
          <a:srcRect l="19946" r="22507"/>
          <a:stretch>
            <a:fillRect/>
          </a:stretch>
        </p:blipFill>
        <p:spPr>
          <a:xfrm>
            <a:off x="6804025" y="3681413"/>
            <a:ext cx="16573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3" name="图片 9" descr="YM56307B"/>
          <p:cNvPicPr>
            <a:picLocks noChangeAspect="1"/>
          </p:cNvPicPr>
          <p:nvPr/>
        </p:nvPicPr>
        <p:blipFill>
          <a:blip r:embed="rId5"/>
          <a:srcRect l="22467" r="22523"/>
          <a:stretch>
            <a:fillRect/>
          </a:stretch>
        </p:blipFill>
        <p:spPr>
          <a:xfrm>
            <a:off x="6948488" y="404813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4" name="图片 10" descr="YM56308A"/>
          <p:cNvPicPr>
            <a:picLocks noChangeAspect="1"/>
          </p:cNvPicPr>
          <p:nvPr/>
        </p:nvPicPr>
        <p:blipFill>
          <a:blip r:embed="rId6"/>
          <a:srcRect l="18765" r="18721"/>
          <a:stretch>
            <a:fillRect/>
          </a:stretch>
        </p:blipFill>
        <p:spPr>
          <a:xfrm>
            <a:off x="539750" y="331788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5" name="图片 11" descr="YM56308B"/>
          <p:cNvPicPr>
            <a:picLocks noChangeAspect="1"/>
          </p:cNvPicPr>
          <p:nvPr/>
        </p:nvPicPr>
        <p:blipFill>
          <a:blip r:embed="rId7"/>
          <a:srcRect l="17506" r="17496"/>
          <a:stretch>
            <a:fillRect/>
          </a:stretch>
        </p:blipFill>
        <p:spPr>
          <a:xfrm>
            <a:off x="2555875" y="404813"/>
            <a:ext cx="18716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6" name="图片 12" descr="YM56307A"/>
          <p:cNvPicPr>
            <a:picLocks noChangeAspect="1"/>
          </p:cNvPicPr>
          <p:nvPr/>
        </p:nvPicPr>
        <p:blipFill>
          <a:blip r:embed="rId8"/>
          <a:srcRect l="23746" r="21266"/>
          <a:stretch>
            <a:fillRect/>
          </a:stretch>
        </p:blipFill>
        <p:spPr>
          <a:xfrm>
            <a:off x="4860925" y="404813"/>
            <a:ext cx="1582738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033" name="图片 1" descr="YM56304A-1"/>
          <p:cNvPicPr>
            <a:picLocks noChangeAspect="1"/>
          </p:cNvPicPr>
          <p:nvPr/>
        </p:nvPicPr>
        <p:blipFill>
          <a:blip r:embed="rId1"/>
          <a:srcRect l="23726" r="21257"/>
          <a:stretch>
            <a:fillRect/>
          </a:stretch>
        </p:blipFill>
        <p:spPr>
          <a:xfrm>
            <a:off x="971550" y="261938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4" name="图片 2" descr="YM56304B-1"/>
          <p:cNvPicPr>
            <a:picLocks noChangeAspect="1"/>
          </p:cNvPicPr>
          <p:nvPr/>
        </p:nvPicPr>
        <p:blipFill>
          <a:blip r:embed="rId2"/>
          <a:srcRect l="18712" r="21272"/>
          <a:stretch>
            <a:fillRect/>
          </a:stretch>
        </p:blipFill>
        <p:spPr>
          <a:xfrm>
            <a:off x="2771775" y="261938"/>
            <a:ext cx="17272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5" name="图片 3" descr="YM56304C-1"/>
          <p:cNvPicPr>
            <a:picLocks noChangeAspect="1"/>
          </p:cNvPicPr>
          <p:nvPr/>
        </p:nvPicPr>
        <p:blipFill>
          <a:blip r:embed="rId3"/>
          <a:srcRect l="21204" r="26279"/>
          <a:stretch>
            <a:fillRect/>
          </a:stretch>
        </p:blipFill>
        <p:spPr>
          <a:xfrm>
            <a:off x="4714875" y="315913"/>
            <a:ext cx="15128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6" name="图片 4" descr="YM56304D-1"/>
          <p:cNvPicPr>
            <a:picLocks noChangeAspect="1"/>
          </p:cNvPicPr>
          <p:nvPr/>
        </p:nvPicPr>
        <p:blipFill>
          <a:blip r:embed="rId4"/>
          <a:srcRect l="23695" r="23785"/>
          <a:stretch>
            <a:fillRect/>
          </a:stretch>
        </p:blipFill>
        <p:spPr>
          <a:xfrm>
            <a:off x="6659563" y="261938"/>
            <a:ext cx="15113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7" name="图片 8" descr="YM56306A-1"/>
          <p:cNvPicPr>
            <a:picLocks noChangeAspect="1"/>
          </p:cNvPicPr>
          <p:nvPr/>
        </p:nvPicPr>
        <p:blipFill>
          <a:blip r:embed="rId5"/>
          <a:srcRect l="20132" r="22359"/>
          <a:stretch>
            <a:fillRect/>
          </a:stretch>
        </p:blipFill>
        <p:spPr>
          <a:xfrm>
            <a:off x="898525" y="3429000"/>
            <a:ext cx="16573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8" name="图片 9" descr="YM56306B-1"/>
          <p:cNvPicPr>
            <a:picLocks noChangeAspect="1"/>
          </p:cNvPicPr>
          <p:nvPr/>
        </p:nvPicPr>
        <p:blipFill>
          <a:blip r:embed="rId6"/>
          <a:srcRect l="20132" r="24850"/>
          <a:stretch>
            <a:fillRect/>
          </a:stretch>
        </p:blipFill>
        <p:spPr>
          <a:xfrm>
            <a:off x="2698750" y="3429000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9" name="图片 10" descr="YM56301-1"/>
          <p:cNvPicPr>
            <a:picLocks noChangeAspect="1"/>
          </p:cNvPicPr>
          <p:nvPr/>
        </p:nvPicPr>
        <p:blipFill>
          <a:blip r:embed="rId7"/>
          <a:srcRect l="22514" r="22491"/>
          <a:stretch>
            <a:fillRect/>
          </a:stretch>
        </p:blipFill>
        <p:spPr>
          <a:xfrm>
            <a:off x="6659563" y="3284538"/>
            <a:ext cx="158273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0" name="图片 11" descr="YM56302-1"/>
          <p:cNvPicPr>
            <a:picLocks noChangeAspect="1"/>
          </p:cNvPicPr>
          <p:nvPr/>
        </p:nvPicPr>
        <p:blipFill>
          <a:blip r:embed="rId8"/>
          <a:srcRect l="17508" r="22470"/>
          <a:stretch>
            <a:fillRect/>
          </a:stretch>
        </p:blipFill>
        <p:spPr>
          <a:xfrm>
            <a:off x="4714875" y="3338513"/>
            <a:ext cx="1728788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7" name="图片 1" descr="YM56305B-1"/>
          <p:cNvPicPr>
            <a:picLocks noChangeAspect="1"/>
          </p:cNvPicPr>
          <p:nvPr/>
        </p:nvPicPr>
        <p:blipFill>
          <a:blip r:embed="rId1"/>
          <a:srcRect l="18300" r="16702"/>
          <a:stretch>
            <a:fillRect/>
          </a:stretch>
        </p:blipFill>
        <p:spPr>
          <a:xfrm>
            <a:off x="2609850" y="3429000"/>
            <a:ext cx="18716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8" name="图片 2" descr="YM56305C-1"/>
          <p:cNvPicPr>
            <a:picLocks noChangeAspect="1"/>
          </p:cNvPicPr>
          <p:nvPr/>
        </p:nvPicPr>
        <p:blipFill>
          <a:blip r:embed="rId2"/>
          <a:srcRect l="19093" r="18401"/>
          <a:stretch>
            <a:fillRect/>
          </a:stretch>
        </p:blipFill>
        <p:spPr>
          <a:xfrm>
            <a:off x="4633913" y="3429000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9" name="图片 3" descr="YM56305D-1"/>
          <p:cNvPicPr>
            <a:picLocks noChangeAspect="1"/>
          </p:cNvPicPr>
          <p:nvPr/>
        </p:nvPicPr>
        <p:blipFill>
          <a:blip r:embed="rId3"/>
          <a:srcRect l="19910" r="20076"/>
          <a:stretch>
            <a:fillRect/>
          </a:stretch>
        </p:blipFill>
        <p:spPr>
          <a:xfrm>
            <a:off x="6588125" y="3429000"/>
            <a:ext cx="17272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0" name="图片 7" descr="YM56310A-1"/>
          <p:cNvPicPr>
            <a:picLocks noChangeAspect="1"/>
          </p:cNvPicPr>
          <p:nvPr/>
        </p:nvPicPr>
        <p:blipFill>
          <a:blip r:embed="rId4"/>
          <a:srcRect l="17487" r="20000"/>
          <a:stretch>
            <a:fillRect/>
          </a:stretch>
        </p:blipFill>
        <p:spPr>
          <a:xfrm>
            <a:off x="611188" y="139700"/>
            <a:ext cx="1874837" cy="3000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1" name="图片 8" descr="YM56310B-1"/>
          <p:cNvPicPr>
            <a:picLocks noChangeAspect="1"/>
          </p:cNvPicPr>
          <p:nvPr/>
        </p:nvPicPr>
        <p:blipFill>
          <a:blip r:embed="rId5"/>
          <a:srcRect l="20000" r="22491"/>
          <a:stretch>
            <a:fillRect/>
          </a:stretch>
        </p:blipFill>
        <p:spPr>
          <a:xfrm>
            <a:off x="2773363" y="200025"/>
            <a:ext cx="16557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2" name="图片 9" descr="YM56310C-1"/>
          <p:cNvPicPr>
            <a:picLocks noChangeAspect="1"/>
          </p:cNvPicPr>
          <p:nvPr/>
        </p:nvPicPr>
        <p:blipFill>
          <a:blip r:embed="rId6"/>
          <a:srcRect l="20000" r="19978"/>
          <a:stretch>
            <a:fillRect/>
          </a:stretch>
        </p:blipFill>
        <p:spPr>
          <a:xfrm>
            <a:off x="4716463" y="200025"/>
            <a:ext cx="17287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3" name="图片 10" descr="YM56310D-1"/>
          <p:cNvPicPr>
            <a:picLocks noChangeAspect="1"/>
          </p:cNvPicPr>
          <p:nvPr/>
        </p:nvPicPr>
        <p:blipFill>
          <a:blip r:embed="rId7"/>
          <a:srcRect l="21234" r="21234"/>
          <a:stretch>
            <a:fillRect/>
          </a:stretch>
        </p:blipFill>
        <p:spPr>
          <a:xfrm>
            <a:off x="6732588" y="200025"/>
            <a:ext cx="16557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4" name="图片 11" descr="YM56305A-1"/>
          <p:cNvPicPr>
            <a:picLocks noChangeAspect="1"/>
          </p:cNvPicPr>
          <p:nvPr/>
        </p:nvPicPr>
        <p:blipFill>
          <a:blip r:embed="rId8"/>
          <a:srcRect r="20000"/>
          <a:stretch>
            <a:fillRect/>
          </a:stretch>
        </p:blipFill>
        <p:spPr>
          <a:xfrm>
            <a:off x="152400" y="3429000"/>
            <a:ext cx="2303463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1" name="图片 3" descr="YM56307A-1"/>
          <p:cNvPicPr>
            <a:picLocks noChangeAspect="1"/>
          </p:cNvPicPr>
          <p:nvPr/>
        </p:nvPicPr>
        <p:blipFill>
          <a:blip r:embed="rId1"/>
          <a:srcRect l="19911" r="22580"/>
          <a:stretch>
            <a:fillRect/>
          </a:stretch>
        </p:blipFill>
        <p:spPr>
          <a:xfrm>
            <a:off x="611188" y="260350"/>
            <a:ext cx="1776412" cy="3087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2" name="图片 4" descr="YM56307B-1"/>
          <p:cNvPicPr>
            <a:picLocks noChangeAspect="1"/>
          </p:cNvPicPr>
          <p:nvPr/>
        </p:nvPicPr>
        <p:blipFill>
          <a:blip r:embed="rId2"/>
          <a:srcRect l="21654" r="14995"/>
          <a:stretch>
            <a:fillRect/>
          </a:stretch>
        </p:blipFill>
        <p:spPr>
          <a:xfrm>
            <a:off x="2674938" y="260350"/>
            <a:ext cx="1897062" cy="29924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3" name="图片 5" descr="YM56308A-1"/>
          <p:cNvPicPr>
            <a:picLocks noChangeAspect="1"/>
          </p:cNvPicPr>
          <p:nvPr/>
        </p:nvPicPr>
        <p:blipFill>
          <a:blip r:embed="rId3"/>
          <a:srcRect l="19162" r="12480"/>
          <a:stretch>
            <a:fillRect/>
          </a:stretch>
        </p:blipFill>
        <p:spPr>
          <a:xfrm>
            <a:off x="4643438" y="214313"/>
            <a:ext cx="2098675" cy="307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4" name="图片 6" descr="YM56308B-1"/>
          <p:cNvPicPr>
            <a:picLocks noChangeAspect="1"/>
          </p:cNvPicPr>
          <p:nvPr/>
        </p:nvPicPr>
        <p:blipFill>
          <a:blip r:embed="rId4"/>
          <a:srcRect l="14995" r="14995"/>
          <a:stretch>
            <a:fillRect/>
          </a:stretch>
        </p:blipFill>
        <p:spPr>
          <a:xfrm>
            <a:off x="6731000" y="309563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5" name="图片 7" descr="YM56309A-1"/>
          <p:cNvPicPr>
            <a:picLocks noChangeAspect="1"/>
          </p:cNvPicPr>
          <p:nvPr/>
        </p:nvPicPr>
        <p:blipFill>
          <a:blip r:embed="rId5"/>
          <a:srcRect l="14995" r="17487"/>
          <a:stretch>
            <a:fillRect/>
          </a:stretch>
        </p:blipFill>
        <p:spPr>
          <a:xfrm>
            <a:off x="539750" y="3536950"/>
            <a:ext cx="19431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6" name="图片 8" descr="YM56309B-1"/>
          <p:cNvPicPr>
            <a:picLocks noChangeAspect="1"/>
          </p:cNvPicPr>
          <p:nvPr/>
        </p:nvPicPr>
        <p:blipFill>
          <a:blip r:embed="rId6"/>
          <a:srcRect l="15016" r="17464"/>
          <a:stretch>
            <a:fillRect/>
          </a:stretch>
        </p:blipFill>
        <p:spPr>
          <a:xfrm>
            <a:off x="2674938" y="3536950"/>
            <a:ext cx="19446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7" name="图片 9" descr="YM56309C-1"/>
          <p:cNvPicPr>
            <a:picLocks noChangeAspect="1"/>
          </p:cNvPicPr>
          <p:nvPr/>
        </p:nvPicPr>
        <p:blipFill>
          <a:blip r:embed="rId7"/>
          <a:srcRect l="17508" r="22470"/>
          <a:stretch>
            <a:fillRect/>
          </a:stretch>
        </p:blipFill>
        <p:spPr>
          <a:xfrm>
            <a:off x="4811713" y="3536950"/>
            <a:ext cx="17287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8" name="图片 10" descr="YM56309D-1"/>
          <p:cNvPicPr>
            <a:picLocks noChangeAspect="1"/>
          </p:cNvPicPr>
          <p:nvPr/>
        </p:nvPicPr>
        <p:blipFill>
          <a:blip r:embed="rId8"/>
          <a:srcRect l="18214" r="16780"/>
          <a:stretch>
            <a:fillRect/>
          </a:stretch>
        </p:blipFill>
        <p:spPr>
          <a:xfrm>
            <a:off x="6731000" y="3536950"/>
            <a:ext cx="1873250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5" name="图片 1" descr="YAM52001B"/>
          <p:cNvPicPr>
            <a:picLocks noChangeAspect="1"/>
          </p:cNvPicPr>
          <p:nvPr/>
        </p:nvPicPr>
        <p:blipFill>
          <a:blip r:embed="rId1"/>
          <a:srcRect l="12503"/>
          <a:stretch>
            <a:fillRect/>
          </a:stretch>
        </p:blipFill>
        <p:spPr>
          <a:xfrm>
            <a:off x="2484438" y="476250"/>
            <a:ext cx="25193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6" name="图片 2" descr="YAM52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7" name="图片 3" descr="YAM52003A"/>
          <p:cNvPicPr>
            <a:picLocks noChangeAspect="1"/>
          </p:cNvPicPr>
          <p:nvPr/>
        </p:nvPicPr>
        <p:blipFill>
          <a:blip r:embed="rId3"/>
          <a:srcRect l="14995" r="17487"/>
          <a:stretch>
            <a:fillRect/>
          </a:stretch>
        </p:blipFill>
        <p:spPr>
          <a:xfrm>
            <a:off x="4211638" y="3573463"/>
            <a:ext cx="19446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8" name="图片 4" descr="YAM52003B"/>
          <p:cNvPicPr>
            <a:picLocks noChangeAspect="1"/>
          </p:cNvPicPr>
          <p:nvPr/>
        </p:nvPicPr>
        <p:blipFill>
          <a:blip r:embed="rId4"/>
          <a:srcRect l="10011" r="7475"/>
          <a:stretch>
            <a:fillRect/>
          </a:stretch>
        </p:blipFill>
        <p:spPr>
          <a:xfrm>
            <a:off x="6300788" y="3573463"/>
            <a:ext cx="23764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9" name="图片 5" descr="YAM520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13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0" name="图片 6" descr="YAM52001A"/>
          <p:cNvPicPr>
            <a:picLocks noChangeAspect="1"/>
          </p:cNvPicPr>
          <p:nvPr/>
        </p:nvPicPr>
        <p:blipFill>
          <a:blip r:embed="rId6"/>
          <a:srcRect r="22470"/>
          <a:stretch>
            <a:fillRect/>
          </a:stretch>
        </p:blipFill>
        <p:spPr>
          <a:xfrm>
            <a:off x="107950" y="260350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69" name="图片 1" descr="YAM52043D"/>
          <p:cNvPicPr>
            <a:picLocks noChangeAspect="1"/>
          </p:cNvPicPr>
          <p:nvPr/>
        </p:nvPicPr>
        <p:blipFill>
          <a:blip r:embed="rId1"/>
          <a:srcRect l="13335" t="7996" r="11995" b="6656"/>
          <a:stretch>
            <a:fillRect/>
          </a:stretch>
        </p:blipFill>
        <p:spPr>
          <a:xfrm>
            <a:off x="2393950" y="3213100"/>
            <a:ext cx="2016125" cy="2305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0" name="图片 2" descr="YAM52043A"/>
          <p:cNvPicPr>
            <a:picLocks noChangeAspect="1"/>
          </p:cNvPicPr>
          <p:nvPr/>
        </p:nvPicPr>
        <p:blipFill>
          <a:blip r:embed="rId2"/>
          <a:srcRect l="13335" r="11995"/>
          <a:stretch>
            <a:fillRect/>
          </a:stretch>
        </p:blipFill>
        <p:spPr>
          <a:xfrm>
            <a:off x="2411413" y="117475"/>
            <a:ext cx="2016125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1" name="图片 3" descr="YAM52043B"/>
          <p:cNvPicPr>
            <a:picLocks noChangeAspect="1"/>
          </p:cNvPicPr>
          <p:nvPr/>
        </p:nvPicPr>
        <p:blipFill>
          <a:blip r:embed="rId3"/>
          <a:srcRect l="15993" r="11995"/>
          <a:stretch>
            <a:fillRect/>
          </a:stretch>
        </p:blipFill>
        <p:spPr>
          <a:xfrm>
            <a:off x="384175" y="3933825"/>
            <a:ext cx="1944688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2" name="图片 4" descr="YAM52043C"/>
          <p:cNvPicPr>
            <a:picLocks noChangeAspect="1"/>
          </p:cNvPicPr>
          <p:nvPr/>
        </p:nvPicPr>
        <p:blipFill>
          <a:blip r:embed="rId4"/>
          <a:srcRect l="13335" r="9314"/>
          <a:stretch>
            <a:fillRect/>
          </a:stretch>
        </p:blipFill>
        <p:spPr>
          <a:xfrm>
            <a:off x="250825" y="836613"/>
            <a:ext cx="2089150" cy="2700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3" name="图片 5" descr="YAM52046A"/>
          <p:cNvPicPr>
            <a:picLocks noChangeAspect="1"/>
          </p:cNvPicPr>
          <p:nvPr/>
        </p:nvPicPr>
        <p:blipFill>
          <a:blip r:embed="rId5"/>
          <a:srcRect r="11929"/>
          <a:stretch>
            <a:fillRect/>
          </a:stretch>
        </p:blipFill>
        <p:spPr>
          <a:xfrm>
            <a:off x="4462463" y="3933825"/>
            <a:ext cx="2378075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4" name="图片 6" descr="YAM52046B"/>
          <p:cNvPicPr>
            <a:picLocks noChangeAspect="1"/>
          </p:cNvPicPr>
          <p:nvPr/>
        </p:nvPicPr>
        <p:blipFill>
          <a:blip r:embed="rId6"/>
          <a:srcRect l="17508" r="14227"/>
          <a:stretch>
            <a:fillRect/>
          </a:stretch>
        </p:blipFill>
        <p:spPr>
          <a:xfrm>
            <a:off x="7092950" y="2852738"/>
            <a:ext cx="1843088" cy="2700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5" name="图片 7" descr="YAM52047A"/>
          <p:cNvPicPr>
            <a:picLocks noChangeAspect="1"/>
          </p:cNvPicPr>
          <p:nvPr/>
        </p:nvPicPr>
        <p:blipFill>
          <a:blip r:embed="rId7"/>
          <a:srcRect l="6985" t="18674" r="4984" b="22672"/>
          <a:stretch>
            <a:fillRect/>
          </a:stretch>
        </p:blipFill>
        <p:spPr>
          <a:xfrm>
            <a:off x="4356100" y="1916113"/>
            <a:ext cx="2376488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6" name="图片 8" descr="YAM52047B"/>
          <p:cNvPicPr>
            <a:picLocks noChangeAspect="1"/>
          </p:cNvPicPr>
          <p:nvPr/>
        </p:nvPicPr>
        <p:blipFill>
          <a:blip r:embed="rId8"/>
          <a:srcRect l="7520" t="21332" b="17310"/>
          <a:stretch>
            <a:fillRect/>
          </a:stretch>
        </p:blipFill>
        <p:spPr>
          <a:xfrm>
            <a:off x="6516688" y="404813"/>
            <a:ext cx="2497137" cy="16557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793" name="图片 1" descr="YAM52005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8038" y="34194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4" name="图片 2" descr="YAM52005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025" y="34194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5" name="图片 3" descr="YAM52005D"/>
          <p:cNvPicPr>
            <a:picLocks noChangeAspect="1"/>
          </p:cNvPicPr>
          <p:nvPr/>
        </p:nvPicPr>
        <p:blipFill>
          <a:blip r:embed="rId3"/>
          <a:srcRect r="20076"/>
          <a:stretch>
            <a:fillRect/>
          </a:stretch>
        </p:blipFill>
        <p:spPr>
          <a:xfrm>
            <a:off x="6448425" y="3419475"/>
            <a:ext cx="2301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图片 4" descr="YAM52005A"/>
          <p:cNvPicPr>
            <a:picLocks noChangeAspect="1"/>
          </p:cNvPicPr>
          <p:nvPr/>
        </p:nvPicPr>
        <p:blipFill>
          <a:blip r:embed="rId4"/>
          <a:srcRect l="22491"/>
          <a:stretch>
            <a:fillRect/>
          </a:stretch>
        </p:blipFill>
        <p:spPr>
          <a:xfrm>
            <a:off x="539750" y="3419475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7" name="图片 5" descr="YAM52006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13" y="908050"/>
            <a:ext cx="2339975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8" name="图片 6" descr="YAM52006B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7788" y="260350"/>
            <a:ext cx="2339975" cy="233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9" name="图片 7" descr="YAM52006D"/>
          <p:cNvPicPr>
            <a:picLocks noChangeAspect="1"/>
          </p:cNvPicPr>
          <p:nvPr/>
        </p:nvPicPr>
        <p:blipFill>
          <a:blip r:embed="rId7"/>
          <a:srcRect l="6673" t="13316" b="16667"/>
          <a:stretch>
            <a:fillRect/>
          </a:stretch>
        </p:blipFill>
        <p:spPr>
          <a:xfrm>
            <a:off x="6948488" y="647700"/>
            <a:ext cx="2087562" cy="1565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0" name="图片 8" descr="YAM52006C"/>
          <p:cNvPicPr>
            <a:picLocks noChangeAspect="1"/>
          </p:cNvPicPr>
          <p:nvPr/>
        </p:nvPicPr>
        <p:blipFill>
          <a:blip r:embed="rId8"/>
          <a:srcRect t="16667" b="20018"/>
          <a:stretch>
            <a:fillRect/>
          </a:stretch>
        </p:blipFill>
        <p:spPr>
          <a:xfrm>
            <a:off x="4854575" y="1700213"/>
            <a:ext cx="2238375" cy="14176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7" name="图片 1" descr="YAM52027C"/>
          <p:cNvPicPr>
            <a:picLocks noChangeAspect="1"/>
          </p:cNvPicPr>
          <p:nvPr/>
        </p:nvPicPr>
        <p:blipFill>
          <a:blip r:embed="rId1"/>
          <a:srcRect l="20000" r="22491"/>
          <a:stretch>
            <a:fillRect/>
          </a:stretch>
        </p:blipFill>
        <p:spPr>
          <a:xfrm>
            <a:off x="5195888" y="3286125"/>
            <a:ext cx="16557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18" name="图片 2" descr="YAM52027D"/>
          <p:cNvPicPr>
            <a:picLocks noChangeAspect="1"/>
          </p:cNvPicPr>
          <p:nvPr/>
        </p:nvPicPr>
        <p:blipFill>
          <a:blip r:embed="rId2"/>
          <a:srcRect l="18700" r="16273"/>
          <a:stretch>
            <a:fillRect/>
          </a:stretch>
        </p:blipFill>
        <p:spPr>
          <a:xfrm>
            <a:off x="7019925" y="3286125"/>
            <a:ext cx="18732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19" name="图片 3" descr="YAM52028A"/>
          <p:cNvPicPr>
            <a:picLocks noChangeAspect="1"/>
          </p:cNvPicPr>
          <p:nvPr/>
        </p:nvPicPr>
        <p:blipFill>
          <a:blip r:embed="rId3"/>
          <a:srcRect l="7497" r="12480"/>
          <a:stretch>
            <a:fillRect/>
          </a:stretch>
        </p:blipFill>
        <p:spPr>
          <a:xfrm>
            <a:off x="323850" y="3286125"/>
            <a:ext cx="23034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0" name="图片 4" descr="YAM52028B"/>
          <p:cNvPicPr>
            <a:picLocks noChangeAspect="1"/>
          </p:cNvPicPr>
          <p:nvPr/>
        </p:nvPicPr>
        <p:blipFill>
          <a:blip r:embed="rId4"/>
          <a:srcRect l="12503" r="9988"/>
          <a:stretch>
            <a:fillRect/>
          </a:stretch>
        </p:blipFill>
        <p:spPr>
          <a:xfrm>
            <a:off x="2795588" y="3286125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1" name="图片 5" descr="YAM52028C"/>
          <p:cNvPicPr>
            <a:picLocks noChangeAspect="1"/>
          </p:cNvPicPr>
          <p:nvPr/>
        </p:nvPicPr>
        <p:blipFill>
          <a:blip r:embed="rId5"/>
          <a:srcRect l="12503" r="9988"/>
          <a:stretch>
            <a:fillRect/>
          </a:stretch>
        </p:blipFill>
        <p:spPr>
          <a:xfrm>
            <a:off x="2555875" y="260350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2" name="图片 6" descr="YAM52028D"/>
          <p:cNvPicPr>
            <a:picLocks noChangeAspect="1"/>
          </p:cNvPicPr>
          <p:nvPr/>
        </p:nvPicPr>
        <p:blipFill>
          <a:blip r:embed="rId6"/>
          <a:srcRect l="17508" r="19978"/>
          <a:stretch>
            <a:fillRect/>
          </a:stretch>
        </p:blipFill>
        <p:spPr>
          <a:xfrm>
            <a:off x="7021513" y="260350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3" name="图片 7" descr="YAM52027A"/>
          <p:cNvPicPr>
            <a:picLocks noChangeAspect="1"/>
          </p:cNvPicPr>
          <p:nvPr/>
        </p:nvPicPr>
        <p:blipFill>
          <a:blip r:embed="rId7"/>
          <a:srcRect l="23726" r="16252"/>
          <a:stretch>
            <a:fillRect/>
          </a:stretch>
        </p:blipFill>
        <p:spPr>
          <a:xfrm>
            <a:off x="539750" y="260350"/>
            <a:ext cx="17287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4" name="图片 8" descr="YAM52027B"/>
          <p:cNvPicPr>
            <a:picLocks noChangeAspect="1"/>
          </p:cNvPicPr>
          <p:nvPr/>
        </p:nvPicPr>
        <p:blipFill>
          <a:blip r:embed="rId8"/>
          <a:srcRect l="20000" r="22491"/>
          <a:stretch>
            <a:fillRect/>
          </a:stretch>
        </p:blipFill>
        <p:spPr>
          <a:xfrm>
            <a:off x="5076825" y="260350"/>
            <a:ext cx="1655763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841" name="图片 1" descr="YAM52007B"/>
          <p:cNvPicPr>
            <a:picLocks noChangeAspect="1"/>
          </p:cNvPicPr>
          <p:nvPr/>
        </p:nvPicPr>
        <p:blipFill>
          <a:blip r:embed="rId1"/>
          <a:srcRect l="12564" r="20757"/>
          <a:stretch>
            <a:fillRect/>
          </a:stretch>
        </p:blipFill>
        <p:spPr>
          <a:xfrm>
            <a:off x="2484438" y="3489325"/>
            <a:ext cx="19192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2" name="图片 2" descr="YAM52007C"/>
          <p:cNvPicPr>
            <a:picLocks noChangeAspect="1"/>
          </p:cNvPicPr>
          <p:nvPr/>
        </p:nvPicPr>
        <p:blipFill>
          <a:blip r:embed="rId2"/>
          <a:srcRect l="14034" r="25970"/>
          <a:stretch>
            <a:fillRect/>
          </a:stretch>
        </p:blipFill>
        <p:spPr>
          <a:xfrm>
            <a:off x="4724400" y="3489325"/>
            <a:ext cx="17272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3" name="图片 3" descr="YAM52007D"/>
          <p:cNvPicPr>
            <a:picLocks noChangeAspect="1"/>
          </p:cNvPicPr>
          <p:nvPr/>
        </p:nvPicPr>
        <p:blipFill>
          <a:blip r:embed="rId3"/>
          <a:srcRect l="17737" r="20038"/>
          <a:stretch>
            <a:fillRect/>
          </a:stretch>
        </p:blipFill>
        <p:spPr>
          <a:xfrm>
            <a:off x="6951663" y="3489325"/>
            <a:ext cx="17922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4" name="图片 4" descr="YAM52007A"/>
          <p:cNvPicPr>
            <a:picLocks noChangeAspect="1"/>
          </p:cNvPicPr>
          <p:nvPr/>
        </p:nvPicPr>
        <p:blipFill>
          <a:blip r:embed="rId4"/>
          <a:srcRect l="17796" r="24422"/>
          <a:stretch>
            <a:fillRect/>
          </a:stretch>
        </p:blipFill>
        <p:spPr>
          <a:xfrm>
            <a:off x="468313" y="3489325"/>
            <a:ext cx="16637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5" name="图片 5" descr="YAM52008B"/>
          <p:cNvPicPr>
            <a:picLocks noChangeAspect="1"/>
          </p:cNvPicPr>
          <p:nvPr/>
        </p:nvPicPr>
        <p:blipFill>
          <a:blip r:embed="rId5"/>
          <a:srcRect l="9988" r="14995"/>
          <a:stretch>
            <a:fillRect/>
          </a:stretch>
        </p:blipFill>
        <p:spPr>
          <a:xfrm>
            <a:off x="2413000" y="404813"/>
            <a:ext cx="2106613" cy="2808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6" name="图片 6" descr="YAM52008C"/>
          <p:cNvPicPr>
            <a:picLocks noChangeAspect="1"/>
          </p:cNvPicPr>
          <p:nvPr/>
        </p:nvPicPr>
        <p:blipFill>
          <a:blip r:embed="rId6"/>
          <a:srcRect l="17508" r="12480"/>
          <a:stretch>
            <a:fillRect/>
          </a:stretch>
        </p:blipFill>
        <p:spPr>
          <a:xfrm>
            <a:off x="4624388" y="333375"/>
            <a:ext cx="1965325" cy="2806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7" name="图片 7" descr="YAM52008D"/>
          <p:cNvPicPr>
            <a:picLocks noChangeAspect="1"/>
          </p:cNvPicPr>
          <p:nvPr/>
        </p:nvPicPr>
        <p:blipFill>
          <a:blip r:embed="rId7"/>
          <a:srcRect l="7497" r="12480"/>
          <a:stretch>
            <a:fillRect/>
          </a:stretch>
        </p:blipFill>
        <p:spPr>
          <a:xfrm>
            <a:off x="6589713" y="476250"/>
            <a:ext cx="2246312" cy="2808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8" name="图片 8" descr="YAM52008A"/>
          <p:cNvPicPr>
            <a:picLocks noChangeAspect="1"/>
          </p:cNvPicPr>
          <p:nvPr/>
        </p:nvPicPr>
        <p:blipFill>
          <a:blip r:embed="rId8"/>
          <a:srcRect l="15016" r="14972"/>
          <a:stretch>
            <a:fillRect/>
          </a:stretch>
        </p:blipFill>
        <p:spPr>
          <a:xfrm>
            <a:off x="439738" y="549275"/>
            <a:ext cx="1966912" cy="2806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2" descr="YAM52048A"/>
          <p:cNvPicPr>
            <a:picLocks noChangeAspect="1"/>
          </p:cNvPicPr>
          <p:nvPr/>
        </p:nvPicPr>
        <p:blipFill>
          <a:blip r:embed="rId1"/>
          <a:srcRect l="14253" r="12073"/>
          <a:stretch>
            <a:fillRect/>
          </a:stretch>
        </p:blipFill>
        <p:spPr>
          <a:xfrm>
            <a:off x="395288" y="3284538"/>
            <a:ext cx="22320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图片 4" descr="YAM52048B"/>
          <p:cNvPicPr>
            <a:picLocks noChangeAspect="1"/>
          </p:cNvPicPr>
          <p:nvPr/>
        </p:nvPicPr>
        <p:blipFill>
          <a:blip r:embed="rId2"/>
          <a:srcRect l="18842" r="15273"/>
          <a:stretch>
            <a:fillRect/>
          </a:stretch>
        </p:blipFill>
        <p:spPr>
          <a:xfrm>
            <a:off x="2632075" y="3357563"/>
            <a:ext cx="20161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5" descr="YAM52049A"/>
          <p:cNvPicPr>
            <a:picLocks noChangeAspect="1"/>
          </p:cNvPicPr>
          <p:nvPr/>
        </p:nvPicPr>
        <p:blipFill>
          <a:blip r:embed="rId3"/>
          <a:srcRect l="11766" r="15294"/>
          <a:stretch>
            <a:fillRect/>
          </a:stretch>
        </p:blipFill>
        <p:spPr>
          <a:xfrm>
            <a:off x="539750" y="188913"/>
            <a:ext cx="22320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6" descr="YAM52049B"/>
          <p:cNvPicPr>
            <a:picLocks noChangeAspect="1"/>
          </p:cNvPicPr>
          <p:nvPr/>
        </p:nvPicPr>
        <p:blipFill>
          <a:blip r:embed="rId4"/>
          <a:srcRect l="18822" r="12927"/>
          <a:stretch>
            <a:fillRect/>
          </a:stretch>
        </p:blipFill>
        <p:spPr>
          <a:xfrm>
            <a:off x="3060700" y="188913"/>
            <a:ext cx="208756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0" descr="YAM520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0063" y="22542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图片 11" descr="YAM52055A"/>
          <p:cNvPicPr>
            <a:picLocks noChangeAspect="1"/>
          </p:cNvPicPr>
          <p:nvPr/>
        </p:nvPicPr>
        <p:blipFill>
          <a:blip r:embed="rId6"/>
          <a:srcRect l="14111" r="17639"/>
          <a:stretch>
            <a:fillRect/>
          </a:stretch>
        </p:blipFill>
        <p:spPr>
          <a:xfrm>
            <a:off x="4787900" y="3357563"/>
            <a:ext cx="208915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7" name="图片 12" descr="YAM52055B"/>
          <p:cNvPicPr>
            <a:picLocks noChangeAspect="1"/>
          </p:cNvPicPr>
          <p:nvPr/>
        </p:nvPicPr>
        <p:blipFill>
          <a:blip r:embed="rId7"/>
          <a:srcRect l="14111" r="15294"/>
          <a:stretch>
            <a:fillRect/>
          </a:stretch>
        </p:blipFill>
        <p:spPr>
          <a:xfrm>
            <a:off x="6804025" y="3248025"/>
            <a:ext cx="2160588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5" name="图片 1" descr="YAM52009D"/>
          <p:cNvPicPr>
            <a:picLocks noChangeAspect="1"/>
          </p:cNvPicPr>
          <p:nvPr/>
        </p:nvPicPr>
        <p:blipFill>
          <a:blip r:embed="rId1"/>
          <a:srcRect l="18652" r="21333"/>
          <a:stretch>
            <a:fillRect/>
          </a:stretch>
        </p:blipFill>
        <p:spPr>
          <a:xfrm>
            <a:off x="6875463" y="476250"/>
            <a:ext cx="1512887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6" name="图片 2" descr="YAM52009A"/>
          <p:cNvPicPr>
            <a:picLocks noChangeAspect="1"/>
          </p:cNvPicPr>
          <p:nvPr/>
        </p:nvPicPr>
        <p:blipFill>
          <a:blip r:embed="rId2"/>
          <a:srcRect l="14995" r="14995"/>
          <a:stretch>
            <a:fillRect/>
          </a:stretch>
        </p:blipFill>
        <p:spPr>
          <a:xfrm>
            <a:off x="611188" y="549275"/>
            <a:ext cx="1763712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7" name="图片 3" descr="YAM52009B"/>
          <p:cNvPicPr>
            <a:picLocks noChangeAspect="1"/>
          </p:cNvPicPr>
          <p:nvPr/>
        </p:nvPicPr>
        <p:blipFill>
          <a:blip r:embed="rId3"/>
          <a:srcRect l="17880" r="22127"/>
          <a:stretch>
            <a:fillRect/>
          </a:stretch>
        </p:blipFill>
        <p:spPr>
          <a:xfrm>
            <a:off x="2771775" y="188913"/>
            <a:ext cx="1511300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8" name="图片 4" descr="YAM52009C"/>
          <p:cNvPicPr>
            <a:picLocks noChangeAspect="1"/>
          </p:cNvPicPr>
          <p:nvPr/>
        </p:nvPicPr>
        <p:blipFill>
          <a:blip r:embed="rId4"/>
          <a:srcRect l="20763" r="21713"/>
          <a:stretch>
            <a:fillRect/>
          </a:stretch>
        </p:blipFill>
        <p:spPr>
          <a:xfrm>
            <a:off x="4787900" y="115888"/>
            <a:ext cx="1449388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9" name="图片 5" descr="YAM52010"/>
          <p:cNvPicPr>
            <a:picLocks noChangeAspect="1"/>
          </p:cNvPicPr>
          <p:nvPr/>
        </p:nvPicPr>
        <p:blipFill>
          <a:blip r:embed="rId5"/>
          <a:srcRect l="9570" t="10396" r="11423" b="8527"/>
          <a:stretch>
            <a:fillRect/>
          </a:stretch>
        </p:blipFill>
        <p:spPr>
          <a:xfrm>
            <a:off x="5940425" y="3068638"/>
            <a:ext cx="2736850" cy="2808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70" name="图片 6" descr="YAM520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825" y="2997200"/>
            <a:ext cx="3213100" cy="321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71" name="图片 7" descr="YAM52018"/>
          <p:cNvPicPr>
            <a:picLocks noChangeAspect="1"/>
          </p:cNvPicPr>
          <p:nvPr/>
        </p:nvPicPr>
        <p:blipFill>
          <a:blip r:embed="rId7"/>
          <a:srcRect l="14240" r="18651"/>
          <a:stretch>
            <a:fillRect/>
          </a:stretch>
        </p:blipFill>
        <p:spPr>
          <a:xfrm>
            <a:off x="3203575" y="2708275"/>
            <a:ext cx="2376488" cy="35417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89" name="图片 1" descr="YAM52015A"/>
          <p:cNvPicPr>
            <a:picLocks noChangeAspect="1"/>
          </p:cNvPicPr>
          <p:nvPr/>
        </p:nvPicPr>
        <p:blipFill>
          <a:blip r:embed="rId1"/>
          <a:srcRect t="20000" b="17487"/>
          <a:stretch>
            <a:fillRect/>
          </a:stretch>
        </p:blipFill>
        <p:spPr>
          <a:xfrm>
            <a:off x="1331913" y="631825"/>
            <a:ext cx="3322637" cy="2076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0" name="图片 2" descr="YAM52015B"/>
          <p:cNvPicPr>
            <a:picLocks noChangeAspect="1"/>
          </p:cNvPicPr>
          <p:nvPr/>
        </p:nvPicPr>
        <p:blipFill>
          <a:blip r:embed="rId2"/>
          <a:srcRect t="12503" b="7475"/>
          <a:stretch>
            <a:fillRect/>
          </a:stretch>
        </p:blipFill>
        <p:spPr>
          <a:xfrm>
            <a:off x="5148263" y="620713"/>
            <a:ext cx="2879725" cy="2303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1" name="图片 3" descr="YAM52012A"/>
          <p:cNvPicPr>
            <a:picLocks noChangeAspect="1"/>
          </p:cNvPicPr>
          <p:nvPr/>
        </p:nvPicPr>
        <p:blipFill>
          <a:blip r:embed="rId3"/>
          <a:srcRect l="17487" r="22491"/>
          <a:stretch>
            <a:fillRect/>
          </a:stretch>
        </p:blipFill>
        <p:spPr>
          <a:xfrm>
            <a:off x="679450" y="3500438"/>
            <a:ext cx="17287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2" name="图片 4" descr="YAM52012B"/>
          <p:cNvPicPr>
            <a:picLocks noChangeAspect="1"/>
          </p:cNvPicPr>
          <p:nvPr/>
        </p:nvPicPr>
        <p:blipFill>
          <a:blip r:embed="rId4"/>
          <a:srcRect l="10011" t="2492" r="12482" b="-2492"/>
          <a:stretch>
            <a:fillRect/>
          </a:stretch>
        </p:blipFill>
        <p:spPr>
          <a:xfrm>
            <a:off x="2628900" y="3140075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3" name="图片 5" descr="YAM52012C"/>
          <p:cNvPicPr>
            <a:picLocks noChangeAspect="1"/>
          </p:cNvPicPr>
          <p:nvPr/>
        </p:nvPicPr>
        <p:blipFill>
          <a:blip r:embed="rId5"/>
          <a:srcRect l="17773" r="19978"/>
          <a:stretch>
            <a:fillRect/>
          </a:stretch>
        </p:blipFill>
        <p:spPr>
          <a:xfrm>
            <a:off x="5000625" y="3068638"/>
            <a:ext cx="17922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4" name="图片 6" descr="YAM52012D"/>
          <p:cNvPicPr>
            <a:picLocks noChangeAspect="1"/>
          </p:cNvPicPr>
          <p:nvPr/>
        </p:nvPicPr>
        <p:blipFill>
          <a:blip r:embed="rId6"/>
          <a:srcRect l="17487" r="20000"/>
          <a:stretch>
            <a:fillRect/>
          </a:stretch>
        </p:blipFill>
        <p:spPr>
          <a:xfrm>
            <a:off x="7016750" y="3355975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3" name="图片 2" descr="YAM520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3300" y="3355975"/>
            <a:ext cx="2881313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4" name="图片 3" descr="YAM520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300" y="188913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5" name="图片 4" descr="YAM520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238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6" name="图片 5" descr="YAM52017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5" y="3140075"/>
            <a:ext cx="2881313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7" name="图片 6" descr="YAM52017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675" y="1889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9" descr="YAM520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8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9937" name="图片 5" descr="YAM52023A"/>
          <p:cNvPicPr>
            <a:picLocks noChangeAspect="1"/>
          </p:cNvPicPr>
          <p:nvPr/>
        </p:nvPicPr>
        <p:blipFill>
          <a:blip r:embed="rId1"/>
          <a:srcRect l="19978" r="22514"/>
          <a:stretch>
            <a:fillRect/>
          </a:stretch>
        </p:blipFill>
        <p:spPr>
          <a:xfrm>
            <a:off x="2555875" y="404813"/>
            <a:ext cx="16557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8" name="图片 6" descr="YAM52023B"/>
          <p:cNvPicPr>
            <a:picLocks noChangeAspect="1"/>
          </p:cNvPicPr>
          <p:nvPr/>
        </p:nvPicPr>
        <p:blipFill>
          <a:blip r:embed="rId2"/>
          <a:srcRect l="17508" r="22470"/>
          <a:stretch>
            <a:fillRect/>
          </a:stretch>
        </p:blipFill>
        <p:spPr>
          <a:xfrm>
            <a:off x="539750" y="404813"/>
            <a:ext cx="17272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9" name="图片 8" descr="YAM52024B"/>
          <p:cNvPicPr>
            <a:picLocks noChangeAspect="1"/>
          </p:cNvPicPr>
          <p:nvPr/>
        </p:nvPicPr>
        <p:blipFill>
          <a:blip r:embed="rId3"/>
          <a:srcRect l="15569" r="6924"/>
          <a:stretch>
            <a:fillRect/>
          </a:stretch>
        </p:blipFill>
        <p:spPr>
          <a:xfrm>
            <a:off x="6659563" y="476250"/>
            <a:ext cx="2176462" cy="2808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0" name="图片 9" descr="YAM52024A"/>
          <p:cNvPicPr>
            <a:picLocks noChangeAspect="1"/>
          </p:cNvPicPr>
          <p:nvPr/>
        </p:nvPicPr>
        <p:blipFill>
          <a:blip r:embed="rId4"/>
          <a:srcRect l="12579" t="11136" r="21346"/>
          <a:stretch>
            <a:fillRect/>
          </a:stretch>
        </p:blipFill>
        <p:spPr>
          <a:xfrm>
            <a:off x="4427538" y="476250"/>
            <a:ext cx="2087562" cy="2808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10" descr="YAM52031A"/>
          <p:cNvPicPr>
            <a:picLocks noChangeAspect="1"/>
          </p:cNvPicPr>
          <p:nvPr/>
        </p:nvPicPr>
        <p:blipFill>
          <a:blip r:embed="rId5"/>
          <a:srcRect l="5315" r="11995"/>
          <a:stretch>
            <a:fillRect/>
          </a:stretch>
        </p:blipFill>
        <p:spPr>
          <a:xfrm>
            <a:off x="107950" y="3502025"/>
            <a:ext cx="2232025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2" name="图片 11" descr="YAM52031B"/>
          <p:cNvPicPr>
            <a:picLocks noChangeAspect="1"/>
          </p:cNvPicPr>
          <p:nvPr/>
        </p:nvPicPr>
        <p:blipFill>
          <a:blip r:embed="rId6"/>
          <a:srcRect l="21332" r="3975"/>
          <a:stretch>
            <a:fillRect/>
          </a:stretch>
        </p:blipFill>
        <p:spPr>
          <a:xfrm>
            <a:off x="2460625" y="3502025"/>
            <a:ext cx="2016125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3" name="图片 12" descr="YAM52031C"/>
          <p:cNvPicPr>
            <a:picLocks noChangeAspect="1"/>
          </p:cNvPicPr>
          <p:nvPr/>
        </p:nvPicPr>
        <p:blipFill>
          <a:blip r:embed="rId7"/>
          <a:srcRect l="8020" r="14651"/>
          <a:stretch>
            <a:fillRect/>
          </a:stretch>
        </p:blipFill>
        <p:spPr>
          <a:xfrm>
            <a:off x="4595813" y="3502025"/>
            <a:ext cx="2087562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4" name="图片 13" descr="YAM52031D"/>
          <p:cNvPicPr>
            <a:picLocks noChangeAspect="1"/>
          </p:cNvPicPr>
          <p:nvPr/>
        </p:nvPicPr>
        <p:blipFill>
          <a:blip r:embed="rId8"/>
          <a:srcRect l="7996" r="9314"/>
          <a:stretch>
            <a:fillRect/>
          </a:stretch>
        </p:blipFill>
        <p:spPr>
          <a:xfrm>
            <a:off x="6804025" y="3502025"/>
            <a:ext cx="2232025" cy="2698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1" name="图片 2" descr="YAM520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3573463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2" name="图片 3" descr="YAM52026A"/>
          <p:cNvPicPr>
            <a:picLocks noChangeAspect="1"/>
          </p:cNvPicPr>
          <p:nvPr/>
        </p:nvPicPr>
        <p:blipFill>
          <a:blip r:embed="rId2"/>
          <a:srcRect l="5005" r="14972"/>
          <a:stretch>
            <a:fillRect/>
          </a:stretch>
        </p:blipFill>
        <p:spPr>
          <a:xfrm>
            <a:off x="323850" y="333375"/>
            <a:ext cx="23050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3" name="图片 4" descr="YAM52026B"/>
          <p:cNvPicPr>
            <a:picLocks noChangeAspect="1"/>
          </p:cNvPicPr>
          <p:nvPr/>
        </p:nvPicPr>
        <p:blipFill>
          <a:blip r:embed="rId3"/>
          <a:srcRect l="17508" r="24983"/>
          <a:stretch>
            <a:fillRect/>
          </a:stretch>
        </p:blipFill>
        <p:spPr>
          <a:xfrm>
            <a:off x="2819400" y="333375"/>
            <a:ext cx="16573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4" name="图片 5" descr="YAM52026C"/>
          <p:cNvPicPr>
            <a:picLocks noChangeAspect="1"/>
          </p:cNvPicPr>
          <p:nvPr/>
        </p:nvPicPr>
        <p:blipFill>
          <a:blip r:embed="rId4"/>
          <a:srcRect l="17508" r="14995"/>
          <a:stretch>
            <a:fillRect/>
          </a:stretch>
        </p:blipFill>
        <p:spPr>
          <a:xfrm>
            <a:off x="4667250" y="333375"/>
            <a:ext cx="19446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5" name="图片 6" descr="YAM52026D"/>
          <p:cNvPicPr>
            <a:picLocks noChangeAspect="1"/>
          </p:cNvPicPr>
          <p:nvPr/>
        </p:nvPicPr>
        <p:blipFill>
          <a:blip r:embed="rId5"/>
          <a:srcRect l="10011" r="17464"/>
          <a:stretch>
            <a:fillRect/>
          </a:stretch>
        </p:blipFill>
        <p:spPr>
          <a:xfrm>
            <a:off x="6804025" y="333375"/>
            <a:ext cx="20875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6" name="图片 9" descr="YAM52021B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463" y="36449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5" name="图片 1" descr="YAM52030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8038" y="1158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6" name="图片 2" descr="YAM52030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260350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7" name="图片 7" descr="YAM520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88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8" name="图片 8" descr="YAM52030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25" y="476250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9" descr="YAM52033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138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0" name="图片 10" descr="YAM52033B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888" y="35004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3009" name="图片 1" descr="YAM52036D"/>
          <p:cNvPicPr>
            <a:picLocks noChangeAspect="1"/>
          </p:cNvPicPr>
          <p:nvPr/>
        </p:nvPicPr>
        <p:blipFill>
          <a:blip r:embed="rId1"/>
          <a:srcRect l="26131" r="21346"/>
          <a:stretch>
            <a:fillRect/>
          </a:stretch>
        </p:blipFill>
        <p:spPr>
          <a:xfrm>
            <a:off x="7019925" y="3571875"/>
            <a:ext cx="15128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0" name="图片 2" descr="YAM52036A"/>
          <p:cNvPicPr>
            <a:picLocks noChangeAspect="1"/>
          </p:cNvPicPr>
          <p:nvPr/>
        </p:nvPicPr>
        <p:blipFill>
          <a:blip r:embed="rId2"/>
          <a:srcRect l="23639" r="21346"/>
          <a:stretch>
            <a:fillRect/>
          </a:stretch>
        </p:blipFill>
        <p:spPr>
          <a:xfrm>
            <a:off x="755650" y="3500438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1" name="图片 3" descr="YAM52036B"/>
          <p:cNvPicPr>
            <a:picLocks noChangeAspect="1"/>
          </p:cNvPicPr>
          <p:nvPr/>
        </p:nvPicPr>
        <p:blipFill>
          <a:blip r:embed="rId3"/>
          <a:srcRect l="18633" t="-1125" r="21346" b="1125"/>
          <a:stretch>
            <a:fillRect/>
          </a:stretch>
        </p:blipFill>
        <p:spPr>
          <a:xfrm>
            <a:off x="2843213" y="3427413"/>
            <a:ext cx="17287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2" name="图片 4" descr="YAM52036C"/>
          <p:cNvPicPr>
            <a:picLocks noChangeAspect="1"/>
          </p:cNvPicPr>
          <p:nvPr/>
        </p:nvPicPr>
        <p:blipFill>
          <a:blip r:embed="rId4"/>
          <a:srcRect l="23639" r="18854"/>
          <a:stretch>
            <a:fillRect/>
          </a:stretch>
        </p:blipFill>
        <p:spPr>
          <a:xfrm>
            <a:off x="5003800" y="3427413"/>
            <a:ext cx="16557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3" name="图片 5" descr="YAM52035D"/>
          <p:cNvPicPr>
            <a:picLocks noChangeAspect="1"/>
          </p:cNvPicPr>
          <p:nvPr/>
        </p:nvPicPr>
        <p:blipFill>
          <a:blip r:embed="rId5"/>
          <a:srcRect l="20000" r="19978"/>
          <a:stretch>
            <a:fillRect/>
          </a:stretch>
        </p:blipFill>
        <p:spPr>
          <a:xfrm>
            <a:off x="7019925" y="763588"/>
            <a:ext cx="1620838" cy="2700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4" name="图片 6" descr="YAM52035A"/>
          <p:cNvPicPr>
            <a:picLocks noChangeAspect="1"/>
          </p:cNvPicPr>
          <p:nvPr/>
        </p:nvPicPr>
        <p:blipFill>
          <a:blip r:embed="rId6"/>
          <a:srcRect l="17487" r="14993"/>
          <a:stretch>
            <a:fillRect/>
          </a:stretch>
        </p:blipFill>
        <p:spPr>
          <a:xfrm>
            <a:off x="682625" y="835025"/>
            <a:ext cx="1824038" cy="2700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5" name="图片 7" descr="YAM52035B"/>
          <p:cNvPicPr>
            <a:picLocks noChangeAspect="1"/>
          </p:cNvPicPr>
          <p:nvPr/>
        </p:nvPicPr>
        <p:blipFill>
          <a:blip r:embed="rId7"/>
          <a:srcRect l="22514" r="19978"/>
          <a:stretch>
            <a:fillRect/>
          </a:stretch>
        </p:blipFill>
        <p:spPr>
          <a:xfrm>
            <a:off x="2916238" y="476250"/>
            <a:ext cx="1552575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6" name="图片 8" descr="YAM52035C"/>
          <p:cNvPicPr>
            <a:picLocks noChangeAspect="1"/>
          </p:cNvPicPr>
          <p:nvPr/>
        </p:nvPicPr>
        <p:blipFill>
          <a:blip r:embed="rId8"/>
          <a:srcRect l="20000" r="14972"/>
          <a:stretch>
            <a:fillRect/>
          </a:stretch>
        </p:blipFill>
        <p:spPr>
          <a:xfrm>
            <a:off x="5003800" y="403225"/>
            <a:ext cx="1755775" cy="27003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033" name="图片 1" descr="YAM52032A"/>
          <p:cNvPicPr>
            <a:picLocks noChangeAspect="1"/>
          </p:cNvPicPr>
          <p:nvPr/>
        </p:nvPicPr>
        <p:blipFill>
          <a:blip r:embed="rId1"/>
          <a:srcRect l="7520" r="14972"/>
          <a:stretch>
            <a:fillRect/>
          </a:stretch>
        </p:blipFill>
        <p:spPr>
          <a:xfrm>
            <a:off x="179388" y="404813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4" name="图片 2" descr="YAM52032B"/>
          <p:cNvPicPr>
            <a:picLocks noChangeAspect="1"/>
          </p:cNvPicPr>
          <p:nvPr/>
        </p:nvPicPr>
        <p:blipFill>
          <a:blip r:embed="rId2"/>
          <a:srcRect l="20000" r="14995"/>
          <a:stretch>
            <a:fillRect/>
          </a:stretch>
        </p:blipFill>
        <p:spPr>
          <a:xfrm>
            <a:off x="2484438" y="260350"/>
            <a:ext cx="18716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5" name="图片 3" descr="YAM52032C"/>
          <p:cNvPicPr>
            <a:picLocks noChangeAspect="1"/>
          </p:cNvPicPr>
          <p:nvPr/>
        </p:nvPicPr>
        <p:blipFill>
          <a:blip r:embed="rId3"/>
          <a:srcRect l="7520" r="4962"/>
          <a:stretch>
            <a:fillRect/>
          </a:stretch>
        </p:blipFill>
        <p:spPr>
          <a:xfrm>
            <a:off x="4356100" y="188913"/>
            <a:ext cx="25209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6" name="图片 4" descr="YAM52032D"/>
          <p:cNvPicPr>
            <a:picLocks noChangeAspect="1"/>
          </p:cNvPicPr>
          <p:nvPr/>
        </p:nvPicPr>
        <p:blipFill>
          <a:blip r:embed="rId4"/>
          <a:srcRect l="11864" r="10628"/>
          <a:stretch>
            <a:fillRect/>
          </a:stretch>
        </p:blipFill>
        <p:spPr>
          <a:xfrm>
            <a:off x="6804025" y="404813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7" name="图片 7" descr="YAM520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3284538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8" name="图片 8" descr="YAM52022A"/>
          <p:cNvPicPr>
            <a:picLocks noChangeAspect="1"/>
          </p:cNvPicPr>
          <p:nvPr/>
        </p:nvPicPr>
        <p:blipFill>
          <a:blip r:embed="rId6"/>
          <a:srcRect r="17487"/>
          <a:stretch>
            <a:fillRect/>
          </a:stretch>
        </p:blipFill>
        <p:spPr>
          <a:xfrm>
            <a:off x="684213" y="3429000"/>
            <a:ext cx="23764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9" name="图片 9" descr="YAM52022B"/>
          <p:cNvPicPr>
            <a:picLocks noChangeAspect="1"/>
          </p:cNvPicPr>
          <p:nvPr/>
        </p:nvPicPr>
        <p:blipFill>
          <a:blip r:embed="rId7"/>
          <a:srcRect l="15170"/>
          <a:stretch>
            <a:fillRect/>
          </a:stretch>
        </p:blipFill>
        <p:spPr>
          <a:xfrm>
            <a:off x="3563938" y="3429000"/>
            <a:ext cx="2443162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7" name="图片 1" descr="YAM52038D"/>
          <p:cNvPicPr>
            <a:picLocks noChangeAspect="1"/>
          </p:cNvPicPr>
          <p:nvPr/>
        </p:nvPicPr>
        <p:blipFill>
          <a:blip r:embed="rId1"/>
          <a:srcRect l="9988" r="14995"/>
          <a:stretch>
            <a:fillRect/>
          </a:stretch>
        </p:blipFill>
        <p:spPr>
          <a:xfrm>
            <a:off x="6588125" y="476250"/>
            <a:ext cx="1890713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8" name="图片 2" descr="YAM52038A"/>
          <p:cNvPicPr>
            <a:picLocks noChangeAspect="1"/>
          </p:cNvPicPr>
          <p:nvPr/>
        </p:nvPicPr>
        <p:blipFill>
          <a:blip r:embed="rId2"/>
          <a:srcRect l="10011" r="12480"/>
          <a:stretch>
            <a:fillRect/>
          </a:stretch>
        </p:blipFill>
        <p:spPr>
          <a:xfrm>
            <a:off x="2381250" y="836613"/>
            <a:ext cx="1954213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9" name="图片 3" descr="YAM52038B"/>
          <p:cNvPicPr>
            <a:picLocks noChangeAspect="1"/>
          </p:cNvPicPr>
          <p:nvPr/>
        </p:nvPicPr>
        <p:blipFill>
          <a:blip r:embed="rId3"/>
          <a:srcRect l="15016" r="19978"/>
          <a:stretch>
            <a:fillRect/>
          </a:stretch>
        </p:blipFill>
        <p:spPr>
          <a:xfrm>
            <a:off x="395288" y="44450"/>
            <a:ext cx="1638300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0" name="图片 4" descr="YAM52038C"/>
          <p:cNvPicPr>
            <a:picLocks noChangeAspect="1"/>
          </p:cNvPicPr>
          <p:nvPr/>
        </p:nvPicPr>
        <p:blipFill>
          <a:blip r:embed="rId4"/>
          <a:srcRect l="14995" r="17487"/>
          <a:stretch>
            <a:fillRect/>
          </a:stretch>
        </p:blipFill>
        <p:spPr>
          <a:xfrm>
            <a:off x="4498975" y="44450"/>
            <a:ext cx="1701800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1" name="图片 5" descr="YAM52034D"/>
          <p:cNvPicPr>
            <a:picLocks noChangeAspect="1"/>
          </p:cNvPicPr>
          <p:nvPr/>
        </p:nvPicPr>
        <p:blipFill>
          <a:blip r:embed="rId5"/>
          <a:srcRect l="26241" r="18742"/>
          <a:stretch>
            <a:fillRect/>
          </a:stretch>
        </p:blipFill>
        <p:spPr>
          <a:xfrm>
            <a:off x="6950075" y="3502025"/>
            <a:ext cx="168275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2" name="图片 6" descr="YAM52034A"/>
          <p:cNvPicPr>
            <a:picLocks noChangeAspect="1"/>
          </p:cNvPicPr>
          <p:nvPr/>
        </p:nvPicPr>
        <p:blipFill>
          <a:blip r:embed="rId6"/>
          <a:srcRect l="27519" r="22470"/>
          <a:stretch>
            <a:fillRect/>
          </a:stretch>
        </p:blipFill>
        <p:spPr>
          <a:xfrm>
            <a:off x="971550" y="3502025"/>
            <a:ext cx="153035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3" name="图片 7" descr="YAM52034B"/>
          <p:cNvPicPr>
            <a:picLocks noChangeAspect="1"/>
          </p:cNvPicPr>
          <p:nvPr/>
        </p:nvPicPr>
        <p:blipFill>
          <a:blip r:embed="rId7"/>
          <a:srcRect l="22491" r="22491"/>
          <a:stretch>
            <a:fillRect/>
          </a:stretch>
        </p:blipFill>
        <p:spPr>
          <a:xfrm>
            <a:off x="2836863" y="3502025"/>
            <a:ext cx="168275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4" name="图片 8" descr="YAM52034C"/>
          <p:cNvPicPr>
            <a:picLocks noChangeAspect="1"/>
          </p:cNvPicPr>
          <p:nvPr/>
        </p:nvPicPr>
        <p:blipFill>
          <a:blip r:embed="rId8"/>
          <a:srcRect l="22491" r="19978"/>
          <a:stretch>
            <a:fillRect/>
          </a:stretch>
        </p:blipFill>
        <p:spPr>
          <a:xfrm>
            <a:off x="4854575" y="3502025"/>
            <a:ext cx="1760538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1" name="图片 1" descr="YAM520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3300" y="3355975"/>
            <a:ext cx="2881313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2" name="图片 2" descr="YAM52039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3" name="图片 3" descr="YAM52039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575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4" name="图片 4" descr="YAM520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2138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5" name="图片 5" descr="YAM520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88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6" name="图片 6" descr="YAM520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5963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2" descr="YAM52053A"/>
          <p:cNvPicPr>
            <a:picLocks noChangeAspect="1"/>
          </p:cNvPicPr>
          <p:nvPr/>
        </p:nvPicPr>
        <p:blipFill>
          <a:blip r:embed="rId1"/>
          <a:srcRect l="18822" r="19983"/>
          <a:stretch>
            <a:fillRect/>
          </a:stretch>
        </p:blipFill>
        <p:spPr>
          <a:xfrm>
            <a:off x="4787900" y="3140075"/>
            <a:ext cx="187325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图片 3" descr="YAM52053B"/>
          <p:cNvPicPr>
            <a:picLocks noChangeAspect="1"/>
          </p:cNvPicPr>
          <p:nvPr/>
        </p:nvPicPr>
        <p:blipFill>
          <a:blip r:embed="rId2"/>
          <a:srcRect l="16498" r="15294"/>
          <a:stretch>
            <a:fillRect/>
          </a:stretch>
        </p:blipFill>
        <p:spPr>
          <a:xfrm>
            <a:off x="6877050" y="2924175"/>
            <a:ext cx="208597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7" descr="YAM52050A"/>
          <p:cNvPicPr>
            <a:picLocks noChangeAspect="1"/>
          </p:cNvPicPr>
          <p:nvPr/>
        </p:nvPicPr>
        <p:blipFill>
          <a:blip r:embed="rId3"/>
          <a:srcRect l="16476" r="17639"/>
          <a:stretch>
            <a:fillRect/>
          </a:stretch>
        </p:blipFill>
        <p:spPr>
          <a:xfrm>
            <a:off x="323850" y="2781300"/>
            <a:ext cx="20161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8" descr="YAM52050B"/>
          <p:cNvPicPr>
            <a:picLocks noChangeAspect="1"/>
          </p:cNvPicPr>
          <p:nvPr/>
        </p:nvPicPr>
        <p:blipFill>
          <a:blip r:embed="rId4"/>
          <a:srcRect l="15294" r="16476"/>
          <a:stretch>
            <a:fillRect/>
          </a:stretch>
        </p:blipFill>
        <p:spPr>
          <a:xfrm>
            <a:off x="2266950" y="3284538"/>
            <a:ext cx="208915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6" descr="YAM52056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613" y="2254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图片 9" descr="YAM52056B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925" y="2254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7105" name="图片 1" descr="YAM52044D"/>
          <p:cNvPicPr>
            <a:picLocks noChangeAspect="1"/>
          </p:cNvPicPr>
          <p:nvPr/>
        </p:nvPicPr>
        <p:blipFill>
          <a:blip r:embed="rId1"/>
          <a:srcRect l="6187" r="11259"/>
          <a:stretch>
            <a:fillRect/>
          </a:stretch>
        </p:blipFill>
        <p:spPr>
          <a:xfrm>
            <a:off x="6588125" y="3140075"/>
            <a:ext cx="2208213" cy="2676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6" name="图片 2" descr="YAM52044A"/>
          <p:cNvPicPr>
            <a:picLocks noChangeAspect="1"/>
          </p:cNvPicPr>
          <p:nvPr/>
        </p:nvPicPr>
        <p:blipFill>
          <a:blip r:embed="rId2"/>
          <a:srcRect l="21257" r="18742"/>
          <a:stretch>
            <a:fillRect/>
          </a:stretch>
        </p:blipFill>
        <p:spPr>
          <a:xfrm>
            <a:off x="639763" y="3140075"/>
            <a:ext cx="17272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7" name="图片 3" descr="YAM52044B"/>
          <p:cNvPicPr>
            <a:picLocks noChangeAspect="1"/>
          </p:cNvPicPr>
          <p:nvPr/>
        </p:nvPicPr>
        <p:blipFill>
          <a:blip r:embed="rId3"/>
          <a:srcRect l="23724" r="21266"/>
          <a:stretch>
            <a:fillRect/>
          </a:stretch>
        </p:blipFill>
        <p:spPr>
          <a:xfrm>
            <a:off x="2749550" y="3500438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8" name="图片 4" descr="YAM52044C"/>
          <p:cNvPicPr>
            <a:picLocks noChangeAspect="1"/>
          </p:cNvPicPr>
          <p:nvPr/>
        </p:nvPicPr>
        <p:blipFill>
          <a:blip r:embed="rId4"/>
          <a:srcRect l="26215" r="18774"/>
          <a:stretch>
            <a:fillRect/>
          </a:stretch>
        </p:blipFill>
        <p:spPr>
          <a:xfrm>
            <a:off x="4716463" y="3573463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9" name="图片 5" descr="YAM52045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813" y="26035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10" name="图片 6" descr="YAM52045B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3875" y="26035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3" name="图片 4" descr="YAM52006B-3G"/>
          <p:cNvPicPr>
            <a:picLocks noChangeAspect="1"/>
          </p:cNvPicPr>
          <p:nvPr/>
        </p:nvPicPr>
        <p:blipFill>
          <a:blip r:embed="rId1"/>
          <a:srcRect l="7510" r="9958"/>
          <a:stretch>
            <a:fillRect/>
          </a:stretch>
        </p:blipFill>
        <p:spPr>
          <a:xfrm>
            <a:off x="2555875" y="549275"/>
            <a:ext cx="2079625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4" name="图片 5" descr="YAM52005A-3G"/>
          <p:cNvPicPr>
            <a:picLocks noChangeAspect="1"/>
          </p:cNvPicPr>
          <p:nvPr/>
        </p:nvPicPr>
        <p:blipFill>
          <a:blip r:embed="rId2"/>
          <a:srcRect l="20020" r="22479"/>
          <a:stretch>
            <a:fillRect/>
          </a:stretch>
        </p:blipFill>
        <p:spPr>
          <a:xfrm>
            <a:off x="611188" y="3286125"/>
            <a:ext cx="16557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图片 6" descr="YAM52005B-3G"/>
          <p:cNvPicPr>
            <a:picLocks noChangeAspect="1"/>
          </p:cNvPicPr>
          <p:nvPr/>
        </p:nvPicPr>
        <p:blipFill>
          <a:blip r:embed="rId3"/>
          <a:srcRect l="22511" r="19987"/>
          <a:stretch>
            <a:fillRect/>
          </a:stretch>
        </p:blipFill>
        <p:spPr>
          <a:xfrm>
            <a:off x="2676525" y="3286125"/>
            <a:ext cx="16557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6" name="图片 7" descr="YAM52005C-3G"/>
          <p:cNvPicPr>
            <a:picLocks noChangeAspect="1"/>
          </p:cNvPicPr>
          <p:nvPr/>
        </p:nvPicPr>
        <p:blipFill>
          <a:blip r:embed="rId4"/>
          <a:srcRect l="24672" r="17827"/>
          <a:stretch>
            <a:fillRect/>
          </a:stretch>
        </p:blipFill>
        <p:spPr>
          <a:xfrm>
            <a:off x="4740275" y="3286125"/>
            <a:ext cx="16557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8" descr="YAM52005D-3G"/>
          <p:cNvPicPr>
            <a:picLocks noChangeAspect="1"/>
          </p:cNvPicPr>
          <p:nvPr/>
        </p:nvPicPr>
        <p:blipFill>
          <a:blip r:embed="rId5"/>
          <a:srcRect l="22491" r="19978"/>
          <a:stretch>
            <a:fillRect/>
          </a:stretch>
        </p:blipFill>
        <p:spPr>
          <a:xfrm>
            <a:off x="6804025" y="3286125"/>
            <a:ext cx="16573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图片 9" descr="YAM52006A-3G"/>
          <p:cNvPicPr>
            <a:picLocks noChangeAspect="1"/>
          </p:cNvPicPr>
          <p:nvPr/>
        </p:nvPicPr>
        <p:blipFill>
          <a:blip r:embed="rId6"/>
          <a:srcRect l="10011" r="12480"/>
          <a:stretch>
            <a:fillRect/>
          </a:stretch>
        </p:blipFill>
        <p:spPr>
          <a:xfrm>
            <a:off x="458788" y="333375"/>
            <a:ext cx="1952625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9" name="图片 12" descr="YAM52006C-3G"/>
          <p:cNvPicPr>
            <a:picLocks noChangeAspect="1"/>
          </p:cNvPicPr>
          <p:nvPr/>
        </p:nvPicPr>
        <p:blipFill>
          <a:blip r:embed="rId7"/>
          <a:srcRect l="7520" r="7475"/>
          <a:stretch>
            <a:fillRect/>
          </a:stretch>
        </p:blipFill>
        <p:spPr>
          <a:xfrm>
            <a:off x="4845050" y="620713"/>
            <a:ext cx="2143125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0" name="图片 13" descr="YAM52006D-3G"/>
          <p:cNvPicPr>
            <a:picLocks noChangeAspect="1"/>
          </p:cNvPicPr>
          <p:nvPr/>
        </p:nvPicPr>
        <p:blipFill>
          <a:blip r:embed="rId8"/>
          <a:srcRect l="9361" r="10620"/>
          <a:stretch>
            <a:fillRect/>
          </a:stretch>
        </p:blipFill>
        <p:spPr>
          <a:xfrm>
            <a:off x="6948488" y="115888"/>
            <a:ext cx="2016125" cy="2520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图片 10" descr="YAM52009B-3B"/>
          <p:cNvPicPr>
            <a:picLocks noChangeAspect="1"/>
          </p:cNvPicPr>
          <p:nvPr/>
        </p:nvPicPr>
        <p:blipFill>
          <a:blip r:embed="rId1"/>
          <a:srcRect l="14928" r="14201"/>
          <a:stretch>
            <a:fillRect/>
          </a:stretch>
        </p:blipFill>
        <p:spPr>
          <a:xfrm>
            <a:off x="6948488" y="403225"/>
            <a:ext cx="203993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8" name="图片 11" descr="YAM52009A-3B"/>
          <p:cNvPicPr>
            <a:picLocks noChangeAspect="1"/>
          </p:cNvPicPr>
          <p:nvPr/>
        </p:nvPicPr>
        <p:blipFill>
          <a:blip r:embed="rId2"/>
          <a:srcRect l="10011" r="12480"/>
          <a:stretch>
            <a:fillRect/>
          </a:stretch>
        </p:blipFill>
        <p:spPr>
          <a:xfrm>
            <a:off x="107950" y="403225"/>
            <a:ext cx="22320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图片 8" descr="YAM52009D-3B"/>
          <p:cNvPicPr>
            <a:picLocks noChangeAspect="1"/>
          </p:cNvPicPr>
          <p:nvPr/>
        </p:nvPicPr>
        <p:blipFill>
          <a:blip r:embed="rId3"/>
          <a:srcRect l="16624" r="13373"/>
          <a:stretch>
            <a:fillRect/>
          </a:stretch>
        </p:blipFill>
        <p:spPr>
          <a:xfrm>
            <a:off x="4787900" y="403225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0" name="图片 9" descr="YAM52009C-3B"/>
          <p:cNvPicPr>
            <a:picLocks noChangeAspect="1"/>
          </p:cNvPicPr>
          <p:nvPr/>
        </p:nvPicPr>
        <p:blipFill>
          <a:blip r:embed="rId4"/>
          <a:srcRect l="13309" r="11656"/>
          <a:stretch>
            <a:fillRect/>
          </a:stretch>
        </p:blipFill>
        <p:spPr>
          <a:xfrm>
            <a:off x="2482850" y="403225"/>
            <a:ext cx="21605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1" name="图片 12" descr="YAM52008D-3G"/>
          <p:cNvPicPr>
            <a:picLocks noChangeAspect="1"/>
          </p:cNvPicPr>
          <p:nvPr/>
        </p:nvPicPr>
        <p:blipFill>
          <a:blip r:embed="rId5"/>
          <a:srcRect l="12502" r="17496"/>
          <a:stretch>
            <a:fillRect/>
          </a:stretch>
        </p:blipFill>
        <p:spPr>
          <a:xfrm>
            <a:off x="6732588" y="3573463"/>
            <a:ext cx="20161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2" name="图片 13" descr="YAM52008A-3G"/>
          <p:cNvPicPr>
            <a:picLocks noChangeAspect="1"/>
          </p:cNvPicPr>
          <p:nvPr/>
        </p:nvPicPr>
        <p:blipFill>
          <a:blip r:embed="rId6"/>
          <a:srcRect l="18742" r="16251"/>
          <a:stretch>
            <a:fillRect/>
          </a:stretch>
        </p:blipFill>
        <p:spPr>
          <a:xfrm>
            <a:off x="539750" y="3573463"/>
            <a:ext cx="18716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3" name="图片 14" descr="YAM52008B-3G"/>
          <p:cNvPicPr>
            <a:picLocks noChangeAspect="1"/>
          </p:cNvPicPr>
          <p:nvPr/>
        </p:nvPicPr>
        <p:blipFill>
          <a:blip r:embed="rId7"/>
          <a:srcRect l="12502" r="12512"/>
          <a:stretch>
            <a:fillRect/>
          </a:stretch>
        </p:blipFill>
        <p:spPr>
          <a:xfrm>
            <a:off x="2508250" y="3573463"/>
            <a:ext cx="21590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4" name="图片 15" descr="YAM52008C-3G"/>
          <p:cNvPicPr>
            <a:picLocks noChangeAspect="1"/>
          </p:cNvPicPr>
          <p:nvPr/>
        </p:nvPicPr>
        <p:blipFill>
          <a:blip r:embed="rId8"/>
          <a:srcRect l="19998" r="15004"/>
          <a:stretch>
            <a:fillRect/>
          </a:stretch>
        </p:blipFill>
        <p:spPr>
          <a:xfrm>
            <a:off x="4764088" y="3573463"/>
            <a:ext cx="1871662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8129" name="图片 7" descr="YAM52022A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6325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0" name="图片 8" descr="YAM52022B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1" name="图片 9" descr="YAM52025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038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2" name="图片 10" descr="YAM52026A-2"/>
          <p:cNvPicPr>
            <a:picLocks noChangeAspect="1"/>
          </p:cNvPicPr>
          <p:nvPr/>
        </p:nvPicPr>
        <p:blipFill>
          <a:blip r:embed="rId4"/>
          <a:srcRect l="3726" r="8754"/>
          <a:stretch>
            <a:fillRect/>
          </a:stretch>
        </p:blipFill>
        <p:spPr>
          <a:xfrm>
            <a:off x="265113" y="188913"/>
            <a:ext cx="2362200" cy="2700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3" name="图片 11" descr="YAM52026B-2"/>
          <p:cNvPicPr>
            <a:picLocks noChangeAspect="1"/>
          </p:cNvPicPr>
          <p:nvPr/>
        </p:nvPicPr>
        <p:blipFill>
          <a:blip r:embed="rId5"/>
          <a:srcRect l="16624" r="23383"/>
          <a:stretch>
            <a:fillRect/>
          </a:stretch>
        </p:blipFill>
        <p:spPr>
          <a:xfrm>
            <a:off x="2700338" y="620713"/>
            <a:ext cx="1619250" cy="2700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4" name="图片 12" descr="YAM52026C-2"/>
          <p:cNvPicPr>
            <a:picLocks noChangeAspect="1"/>
          </p:cNvPicPr>
          <p:nvPr/>
        </p:nvPicPr>
        <p:blipFill>
          <a:blip r:embed="rId6"/>
          <a:srcRect l="9525" r="7970"/>
          <a:stretch>
            <a:fillRect/>
          </a:stretch>
        </p:blipFill>
        <p:spPr>
          <a:xfrm>
            <a:off x="4500563" y="657225"/>
            <a:ext cx="2227262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5" name="图片 13" descr="YAM52026D-2"/>
          <p:cNvPicPr>
            <a:picLocks noChangeAspect="1"/>
          </p:cNvPicPr>
          <p:nvPr/>
        </p:nvPicPr>
        <p:blipFill>
          <a:blip r:embed="rId7"/>
          <a:srcRect l="9923" r="10077"/>
          <a:stretch>
            <a:fillRect/>
          </a:stretch>
        </p:blipFill>
        <p:spPr>
          <a:xfrm>
            <a:off x="6804025" y="188913"/>
            <a:ext cx="2159000" cy="27003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9153" name="图片 3" descr="YAM52027A-2"/>
          <p:cNvPicPr>
            <a:picLocks noChangeAspect="1"/>
          </p:cNvPicPr>
          <p:nvPr/>
        </p:nvPicPr>
        <p:blipFill>
          <a:blip r:embed="rId1"/>
          <a:srcRect l="22514" r="12480"/>
          <a:stretch>
            <a:fillRect/>
          </a:stretch>
        </p:blipFill>
        <p:spPr>
          <a:xfrm>
            <a:off x="612775" y="3644900"/>
            <a:ext cx="18716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4" name="图片 4" descr="YAM52027B-2"/>
          <p:cNvPicPr>
            <a:picLocks noChangeAspect="1"/>
          </p:cNvPicPr>
          <p:nvPr/>
        </p:nvPicPr>
        <p:blipFill>
          <a:blip r:embed="rId2"/>
          <a:srcRect l="19998" r="19987"/>
          <a:stretch>
            <a:fillRect/>
          </a:stretch>
        </p:blipFill>
        <p:spPr>
          <a:xfrm>
            <a:off x="2795588" y="3644900"/>
            <a:ext cx="17287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5" name="图片 5" descr="YAM52027C-2"/>
          <p:cNvPicPr>
            <a:picLocks noChangeAspect="1"/>
          </p:cNvPicPr>
          <p:nvPr/>
        </p:nvPicPr>
        <p:blipFill>
          <a:blip r:embed="rId3"/>
          <a:srcRect l="20816" r="21698"/>
          <a:stretch>
            <a:fillRect/>
          </a:stretch>
        </p:blipFill>
        <p:spPr>
          <a:xfrm>
            <a:off x="4764088" y="3644900"/>
            <a:ext cx="16557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6" name="图片 6" descr="YAM52027D-2"/>
          <p:cNvPicPr>
            <a:picLocks noChangeAspect="1"/>
          </p:cNvPicPr>
          <p:nvPr/>
        </p:nvPicPr>
        <p:blipFill>
          <a:blip r:embed="rId4"/>
          <a:srcRect l="9966" r="22545"/>
          <a:stretch>
            <a:fillRect/>
          </a:stretch>
        </p:blipFill>
        <p:spPr>
          <a:xfrm>
            <a:off x="6659563" y="3644900"/>
            <a:ext cx="19446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7" name="图片 7" descr="YAM52028C-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0113" y="404813"/>
            <a:ext cx="288131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8" name="图片 8" descr="YAM52028D-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7763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9" name="图片 2" descr="YAM52030C-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388" y="4762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177" name="图片 1" descr="YAM52032A-2"/>
          <p:cNvPicPr>
            <a:picLocks noChangeAspect="1"/>
          </p:cNvPicPr>
          <p:nvPr/>
        </p:nvPicPr>
        <p:blipFill>
          <a:blip r:embed="rId1"/>
          <a:srcRect r="8566"/>
          <a:stretch>
            <a:fillRect/>
          </a:stretch>
        </p:blipFill>
        <p:spPr>
          <a:xfrm>
            <a:off x="107950" y="549275"/>
            <a:ext cx="2303463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78" name="图片 2" descr="YAM52032B-2"/>
          <p:cNvPicPr>
            <a:picLocks noChangeAspect="1"/>
          </p:cNvPicPr>
          <p:nvPr/>
        </p:nvPicPr>
        <p:blipFill>
          <a:blip r:embed="rId2"/>
          <a:srcRect l="15688" r="15736"/>
          <a:stretch>
            <a:fillRect/>
          </a:stretch>
        </p:blipFill>
        <p:spPr>
          <a:xfrm>
            <a:off x="2627313" y="549275"/>
            <a:ext cx="1728787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79" name="图片 3" descr="YAM52032C-2"/>
          <p:cNvPicPr>
            <a:picLocks noChangeAspect="1"/>
          </p:cNvPicPr>
          <p:nvPr/>
        </p:nvPicPr>
        <p:blipFill>
          <a:blip r:embed="rId3"/>
          <a:srcRect l="5672" r="5733"/>
          <a:stretch>
            <a:fillRect/>
          </a:stretch>
        </p:blipFill>
        <p:spPr>
          <a:xfrm>
            <a:off x="4572000" y="549275"/>
            <a:ext cx="2232025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0" name="图片 4" descr="YAM52032D-2"/>
          <p:cNvPicPr>
            <a:picLocks noChangeAspect="1"/>
          </p:cNvPicPr>
          <p:nvPr/>
        </p:nvPicPr>
        <p:blipFill>
          <a:blip r:embed="rId4"/>
          <a:srcRect l="7120" r="7207"/>
          <a:stretch>
            <a:fillRect/>
          </a:stretch>
        </p:blipFill>
        <p:spPr>
          <a:xfrm>
            <a:off x="6804025" y="549275"/>
            <a:ext cx="2159000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1" name="图片 7" descr="YAM52034A-2"/>
          <p:cNvPicPr>
            <a:picLocks noChangeAspect="1"/>
          </p:cNvPicPr>
          <p:nvPr/>
        </p:nvPicPr>
        <p:blipFill>
          <a:blip r:embed="rId5"/>
          <a:srcRect l="24989" r="25034"/>
          <a:stretch>
            <a:fillRect/>
          </a:stretch>
        </p:blipFill>
        <p:spPr>
          <a:xfrm>
            <a:off x="827088" y="3141663"/>
            <a:ext cx="14398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2" name="图片 8" descr="YAM52034B-2"/>
          <p:cNvPicPr>
            <a:picLocks noChangeAspect="1"/>
          </p:cNvPicPr>
          <p:nvPr/>
        </p:nvPicPr>
        <p:blipFill>
          <a:blip r:embed="rId6"/>
          <a:srcRect l="25009" r="19989"/>
          <a:stretch>
            <a:fillRect/>
          </a:stretch>
        </p:blipFill>
        <p:spPr>
          <a:xfrm>
            <a:off x="2700338" y="3357563"/>
            <a:ext cx="158273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3" name="图片 9" descr="YAM52034C-2"/>
          <p:cNvPicPr>
            <a:picLocks noChangeAspect="1"/>
          </p:cNvPicPr>
          <p:nvPr/>
        </p:nvPicPr>
        <p:blipFill>
          <a:blip r:embed="rId7"/>
          <a:srcRect l="20000" r="19978"/>
          <a:stretch>
            <a:fillRect/>
          </a:stretch>
        </p:blipFill>
        <p:spPr>
          <a:xfrm>
            <a:off x="4619625" y="3359150"/>
            <a:ext cx="17287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4" name="图片 10" descr="YAM52034D-2"/>
          <p:cNvPicPr>
            <a:picLocks noChangeAspect="1"/>
          </p:cNvPicPr>
          <p:nvPr/>
        </p:nvPicPr>
        <p:blipFill>
          <a:blip r:embed="rId8"/>
          <a:srcRect l="22514" r="22470"/>
          <a:stretch>
            <a:fillRect/>
          </a:stretch>
        </p:blipFill>
        <p:spPr>
          <a:xfrm>
            <a:off x="6732588" y="3141663"/>
            <a:ext cx="15843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01" name="图片 1" descr="YAM52046A-2"/>
          <p:cNvPicPr>
            <a:picLocks noChangeAspect="1"/>
          </p:cNvPicPr>
          <p:nvPr/>
        </p:nvPicPr>
        <p:blipFill>
          <a:blip r:embed="rId1"/>
          <a:srcRect t="5005" r="9988"/>
          <a:stretch>
            <a:fillRect/>
          </a:stretch>
        </p:blipFill>
        <p:spPr>
          <a:xfrm>
            <a:off x="4256088" y="2924175"/>
            <a:ext cx="2266950" cy="2392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2" name="图片 2" descr="YAM52046B-2"/>
          <p:cNvPicPr>
            <a:picLocks noChangeAspect="1"/>
          </p:cNvPicPr>
          <p:nvPr/>
        </p:nvPicPr>
        <p:blipFill>
          <a:blip r:embed="rId2"/>
          <a:srcRect l="17508" r="14972"/>
          <a:stretch>
            <a:fillRect/>
          </a:stretch>
        </p:blipFill>
        <p:spPr>
          <a:xfrm>
            <a:off x="6732588" y="3946525"/>
            <a:ext cx="1731962" cy="2565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3" name="图片 3" descr="YAM52047A-2"/>
          <p:cNvPicPr>
            <a:picLocks noChangeAspect="1"/>
          </p:cNvPicPr>
          <p:nvPr/>
        </p:nvPicPr>
        <p:blipFill>
          <a:blip r:embed="rId3"/>
          <a:srcRect t="17464" b="17508"/>
          <a:stretch>
            <a:fillRect/>
          </a:stretch>
        </p:blipFill>
        <p:spPr>
          <a:xfrm>
            <a:off x="3708400" y="260350"/>
            <a:ext cx="2603500" cy="1692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4" name="图片 4" descr="YAM52047B-2"/>
          <p:cNvPicPr>
            <a:picLocks noChangeAspect="1"/>
          </p:cNvPicPr>
          <p:nvPr/>
        </p:nvPicPr>
        <p:blipFill>
          <a:blip r:embed="rId4"/>
          <a:srcRect l="2492" t="17508" b="14972"/>
          <a:stretch>
            <a:fillRect/>
          </a:stretch>
        </p:blipFill>
        <p:spPr>
          <a:xfrm>
            <a:off x="6478588" y="1484313"/>
            <a:ext cx="2530475" cy="175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5" name="图片 5" descr="YAM52043C-2"/>
          <p:cNvPicPr>
            <a:picLocks noChangeAspect="1"/>
          </p:cNvPicPr>
          <p:nvPr/>
        </p:nvPicPr>
        <p:blipFill>
          <a:blip r:embed="rId5"/>
          <a:srcRect t="6386" r="13478"/>
          <a:stretch>
            <a:fillRect/>
          </a:stretch>
        </p:blipFill>
        <p:spPr>
          <a:xfrm>
            <a:off x="2051050" y="2205038"/>
            <a:ext cx="1997075" cy="215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6" name="图片 6" descr="YAM52043D-2"/>
          <p:cNvPicPr>
            <a:picLocks noChangeAspect="1"/>
          </p:cNvPicPr>
          <p:nvPr/>
        </p:nvPicPr>
        <p:blipFill>
          <a:blip r:embed="rId6"/>
          <a:srcRect r="12535" b="7910"/>
          <a:stretch>
            <a:fillRect/>
          </a:stretch>
        </p:blipFill>
        <p:spPr>
          <a:xfrm>
            <a:off x="682625" y="4149725"/>
            <a:ext cx="2051050" cy="215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7" name="图片 7" descr="YAM52043A-2"/>
          <p:cNvPicPr>
            <a:picLocks noChangeAspect="1"/>
          </p:cNvPicPr>
          <p:nvPr/>
        </p:nvPicPr>
        <p:blipFill>
          <a:blip r:embed="rId7"/>
          <a:srcRect r="9995"/>
          <a:stretch>
            <a:fillRect/>
          </a:stretch>
        </p:blipFill>
        <p:spPr>
          <a:xfrm>
            <a:off x="395288" y="333375"/>
            <a:ext cx="1944687" cy="2159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2225" name="图片 1" descr="YAM52040-2"/>
          <p:cNvPicPr>
            <a:picLocks noChangeAspect="1"/>
          </p:cNvPicPr>
          <p:nvPr/>
        </p:nvPicPr>
        <p:blipFill>
          <a:blip r:embed="rId1"/>
          <a:srcRect l="17488" r="17497"/>
          <a:stretch>
            <a:fillRect/>
          </a:stretch>
        </p:blipFill>
        <p:spPr>
          <a:xfrm>
            <a:off x="4572000" y="3429000"/>
            <a:ext cx="18716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6" name="图片 2" descr="YAM52041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0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7" name="图片 3" descr="YAM52042-2"/>
          <p:cNvPicPr>
            <a:picLocks noChangeAspect="1"/>
          </p:cNvPicPr>
          <p:nvPr/>
        </p:nvPicPr>
        <p:blipFill>
          <a:blip r:embed="rId3"/>
          <a:srcRect l="14655" r="9262"/>
          <a:stretch>
            <a:fillRect/>
          </a:stretch>
        </p:blipFill>
        <p:spPr>
          <a:xfrm>
            <a:off x="6732588" y="3567113"/>
            <a:ext cx="2085975" cy="2741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8" name="图片 7" descr="YAM52039A-2"/>
          <p:cNvPicPr>
            <a:picLocks noChangeAspect="1"/>
          </p:cNvPicPr>
          <p:nvPr/>
        </p:nvPicPr>
        <p:blipFill>
          <a:blip r:embed="rId4"/>
          <a:srcRect l="22476" r="25034"/>
          <a:stretch>
            <a:fillRect/>
          </a:stretch>
        </p:blipFill>
        <p:spPr>
          <a:xfrm>
            <a:off x="827088" y="3213100"/>
            <a:ext cx="15128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9" name="图片 8" descr="YAM52039B-2"/>
          <p:cNvPicPr>
            <a:picLocks noChangeAspect="1"/>
          </p:cNvPicPr>
          <p:nvPr/>
        </p:nvPicPr>
        <p:blipFill>
          <a:blip r:embed="rId5"/>
          <a:srcRect l="25009" r="22481"/>
          <a:stretch>
            <a:fillRect/>
          </a:stretch>
        </p:blipFill>
        <p:spPr>
          <a:xfrm>
            <a:off x="2771775" y="3500438"/>
            <a:ext cx="15113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30" name="图片 5" descr="YAM52033A-2"/>
          <p:cNvPicPr>
            <a:picLocks noChangeAspect="1"/>
          </p:cNvPicPr>
          <p:nvPr/>
        </p:nvPicPr>
        <p:blipFill>
          <a:blip r:embed="rId6"/>
          <a:srcRect r="17542"/>
          <a:stretch>
            <a:fillRect/>
          </a:stretch>
        </p:blipFill>
        <p:spPr>
          <a:xfrm>
            <a:off x="971550" y="188913"/>
            <a:ext cx="23764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31" name="图片 6" descr="YAM52033B-2"/>
          <p:cNvPicPr>
            <a:picLocks noChangeAspect="1"/>
          </p:cNvPicPr>
          <p:nvPr/>
        </p:nvPicPr>
        <p:blipFill>
          <a:blip r:embed="rId7"/>
          <a:srcRect l="12503" r="12480"/>
          <a:stretch>
            <a:fillRect/>
          </a:stretch>
        </p:blipFill>
        <p:spPr>
          <a:xfrm>
            <a:off x="3779838" y="260350"/>
            <a:ext cx="2160587" cy="2881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3249" name="图片 1" descr="YAM52038A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84700" y="1125538"/>
            <a:ext cx="1873250" cy="1873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0" name="图片 3" descr="YAM52038C-2"/>
          <p:cNvPicPr>
            <a:picLocks noChangeAspect="1"/>
          </p:cNvPicPr>
          <p:nvPr/>
        </p:nvPicPr>
        <p:blipFill>
          <a:blip r:embed="rId2"/>
          <a:srcRect r="22852"/>
          <a:stretch>
            <a:fillRect/>
          </a:stretch>
        </p:blipFill>
        <p:spPr>
          <a:xfrm>
            <a:off x="466725" y="476250"/>
            <a:ext cx="1944688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1" name="图片 4" descr="YAM52038D-2"/>
          <p:cNvPicPr>
            <a:picLocks noChangeAspect="1"/>
          </p:cNvPicPr>
          <p:nvPr/>
        </p:nvPicPr>
        <p:blipFill>
          <a:blip r:embed="rId3"/>
          <a:srcRect l="14302"/>
          <a:stretch>
            <a:fillRect/>
          </a:stretch>
        </p:blipFill>
        <p:spPr>
          <a:xfrm>
            <a:off x="6877050" y="260350"/>
            <a:ext cx="2159000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2" name="图片 5" descr="YAM52044A-2"/>
          <p:cNvPicPr>
            <a:picLocks noChangeAspect="1"/>
          </p:cNvPicPr>
          <p:nvPr/>
        </p:nvPicPr>
        <p:blipFill>
          <a:blip r:embed="rId4"/>
          <a:srcRect l="19118" r="21257"/>
          <a:stretch>
            <a:fillRect/>
          </a:stretch>
        </p:blipFill>
        <p:spPr>
          <a:xfrm>
            <a:off x="836613" y="3497263"/>
            <a:ext cx="1633537" cy="2740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3" name="图片 6" descr="YAM52044B-2"/>
          <p:cNvPicPr>
            <a:picLocks noChangeAspect="1"/>
          </p:cNvPicPr>
          <p:nvPr/>
        </p:nvPicPr>
        <p:blipFill>
          <a:blip r:embed="rId5"/>
          <a:srcRect l="24959" r="25037"/>
          <a:stretch>
            <a:fillRect/>
          </a:stretch>
        </p:blipFill>
        <p:spPr>
          <a:xfrm>
            <a:off x="2916238" y="3500438"/>
            <a:ext cx="14398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4" name="图片 7" descr="YAM52044C-2"/>
          <p:cNvPicPr>
            <a:picLocks noChangeAspect="1"/>
          </p:cNvPicPr>
          <p:nvPr/>
        </p:nvPicPr>
        <p:blipFill>
          <a:blip r:embed="rId6"/>
          <a:srcRect l="21188" r="26315"/>
          <a:stretch>
            <a:fillRect/>
          </a:stretch>
        </p:blipFill>
        <p:spPr>
          <a:xfrm>
            <a:off x="4802188" y="3433763"/>
            <a:ext cx="15128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5" name="图片 8" descr="YAM52044D-2"/>
          <p:cNvPicPr>
            <a:picLocks noChangeAspect="1"/>
          </p:cNvPicPr>
          <p:nvPr/>
        </p:nvPicPr>
        <p:blipFill>
          <a:blip r:embed="rId7"/>
          <a:srcRect l="4907" r="7555"/>
          <a:stretch>
            <a:fillRect/>
          </a:stretch>
        </p:blipFill>
        <p:spPr>
          <a:xfrm>
            <a:off x="6588125" y="3644900"/>
            <a:ext cx="1939925" cy="2216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6" name="图片 9" descr="YAM52038B-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1575" y="404813"/>
            <a:ext cx="2241550" cy="22399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4273" name="图片 1" descr="YAM52035C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8175" y="36449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4" name="图片 2" descr="YAM52035D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663" y="371633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5" name="图片 3" descr="YAM52036C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26035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6" name="图片 4" descr="YAM52036D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50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7" name="图片 5" descr="YAM52037-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5963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12" descr="YM562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5963" y="333375"/>
            <a:ext cx="1930400" cy="269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图片 13" descr="YM56204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3" y="3429000"/>
            <a:ext cx="2166937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14" descr="YM56204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988" y="3429000"/>
            <a:ext cx="2347912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15" descr="YM56204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0" y="3429000"/>
            <a:ext cx="2011363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16" descr="YM56204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7050" y="3429000"/>
            <a:ext cx="2079625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图片 18" descr="YM5620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3350" y="333375"/>
            <a:ext cx="1968500" cy="27003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图片 19" descr="YM562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0125" y="333375"/>
            <a:ext cx="2160588" cy="27003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5297" name="图片 1" descr="YAM52031D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8732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298" name="图片 3" descr="YAM52031C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50" y="1158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299" name="图片 6" descr="YAM52045A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0" name="图片 7" descr="YAM52045B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00" y="335597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1" name="图片 11" descr="YAM52029-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188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1" descr="YT245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5963" y="3500438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图片 2" descr="YT245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188" y="3500438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3" descr="YT245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3500438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4" descr="YT245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3" y="333375"/>
            <a:ext cx="2297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5" descr="YT245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975" y="333375"/>
            <a:ext cx="2297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6" descr="YT245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8" y="33337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图片 7" descr="YT245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8125" y="3573463"/>
            <a:ext cx="2297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图片 8" descr="YT2450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8125" y="333375"/>
            <a:ext cx="2297113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1" descr="YT245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37350" y="3643313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8" name="图片 2" descr="YT245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550" y="3643313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3" descr="YT245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0" y="3643313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4" descr="YT245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3643313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5" descr="YT245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3113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6" descr="YT245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2038" y="260350"/>
            <a:ext cx="23225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图片 7" descr="YT2450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7200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图片 8" descr="YT2450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950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YT244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7388" y="35369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图片 2" descr="YT244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388" y="35369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3" descr="YT244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388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4" descr="YT244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8388" y="3536950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5" descr="YT244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975" y="35369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图片 6" descr="YT245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975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7" name="图片 7" descr="YT245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8388" y="260350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8" name="图片 8" descr="YT245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7388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1" descr="YT245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6100" y="260350"/>
            <a:ext cx="2297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图片 2" descr="YT245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200" y="260350"/>
            <a:ext cx="2297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3" descr="YT245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2738" y="3644900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4" descr="YT245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550" y="3644900"/>
            <a:ext cx="2297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5" descr="YT245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3950" y="3644900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图片 6" descr="YT245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763" y="3644900"/>
            <a:ext cx="2297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1" name="图片 7" descr="YT244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825" y="188913"/>
            <a:ext cx="2297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2" name="图片 8" descr="YT2448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9975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1" descr="YT245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1500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图片 2" descr="YT244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YT245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725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8" descr="YT245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4725" y="3500438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9" descr="YT245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500" y="3500438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图片 12" descr="YT244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275" y="3500438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图片 13" descr="YT2448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950" y="3500438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6" name="图片 15" descr="YT2450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8275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图片 2" descr="YT2448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2738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4" name="图片 4" descr="YT2448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3571875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5" descr="YT244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550" y="188913"/>
            <a:ext cx="2297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6" descr="YT244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950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7" descr="YT244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63" y="188913"/>
            <a:ext cx="2297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图片 8" descr="YT24475U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975" y="3571875"/>
            <a:ext cx="2300288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图片 9" descr="YT24477U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3738" y="3571875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图片 10" descr="YT24479U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4325" y="3571875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3" descr="YT244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8538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12" descr="YT244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713" y="260350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13" descr="YT244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260350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14" descr="YT245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图片 16" descr="YT24476U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88" y="35401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图片 17" descr="YT24481U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2738" y="35401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图片 18" descr="YT24484U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563" y="3540125"/>
            <a:ext cx="2297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4" name="图片 19" descr="YT24483U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9975" y="3540125"/>
            <a:ext cx="2297113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1" descr="YT245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475" y="260350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图片 2" descr="YT245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788" y="260350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3" descr="YT245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0" y="260350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4" descr="YT245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100" y="3571875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图片 5" descr="YT245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9788" y="3571875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6" descr="YT245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475" y="3571875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1" descr="YT245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0425" y="35020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6" name="图片 2" descr="YT245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88" y="3502025"/>
            <a:ext cx="2297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3" descr="YT245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725" y="3502025"/>
            <a:ext cx="2297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7" descr="YT245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725" y="115888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图片 8" descr="YT245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588" y="115888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9" descr="YT245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0425" y="115888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图片 17" descr="YM56205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175" y="3429000"/>
            <a:ext cx="2549525" cy="2873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4" name="图片 1" descr="YM56205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338" y="3500438"/>
            <a:ext cx="1974850" cy="2700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2" descr="YM56206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800" y="549275"/>
            <a:ext cx="2233613" cy="2344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3" descr="YM56206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413" y="549275"/>
            <a:ext cx="2243137" cy="2344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4" descr="YM56209A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925" y="3716338"/>
            <a:ext cx="4124325" cy="23637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1" descr="YT24487U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9975" y="260350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0" name="图片 2" descr="YT24474U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738" y="3500438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图片 3" descr="YT24478U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3" y="3500438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图片 7" descr="YT24480U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3" y="260350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图片 8" descr="YT24482U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88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4" name="图片 9" descr="YT24485U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975" y="3500438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5" name="图片 10" descr="YT24486U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2738" y="26035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6" name="图片 11" descr="YT24488U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388" y="3500438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图片 7" descr="YT24504U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9713" y="3429000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4" name="图片 8" descr="YT24489U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288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9" descr="YT24490U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0" y="188913"/>
            <a:ext cx="2297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10" descr="YT24499U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713" y="188913"/>
            <a:ext cx="2297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7" name="图片 11" descr="YT24500U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5000" y="3429000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8" name="图片 12" descr="YT24501U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0288" y="342900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9" name="图片 13" descr="YT24502U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575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20" name="图片 14" descr="YT24503U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575" y="342900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图片 1" descr="YT24512U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1563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图片 2" descr="YT24505U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713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3" descr="YT24506U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188913"/>
            <a:ext cx="2297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图片 4" descr="YT24507U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713" y="35020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1" name="图片 5" descr="YT24508U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863" y="35020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图片 6" descr="YT24509U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9863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3" name="图片 7" descr="YT24510U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1563" y="35020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4" name="图片 8" descr="YT24511U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825" y="3502025"/>
            <a:ext cx="2297113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1" descr="YT24520U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1563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2" name="图片 2" descr="YT24513U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738" y="35020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图片 3" descr="YT24514U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088" y="35020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图片 4" descr="YT24515U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2150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图片 5" descr="YT24516U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738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6" name="图片 6" descr="YT24517U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2038" y="3502025"/>
            <a:ext cx="23225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图片 7" descr="YT24518U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388" y="188913"/>
            <a:ext cx="2297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8" name="图片 8" descr="YT24519U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388" y="3502025"/>
            <a:ext cx="2297112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图片 1" descr="YT24528U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3938" y="342900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6" name="图片 2" descr="YT24521U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875" y="188913"/>
            <a:ext cx="2216150" cy="2951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7" name="图片 3" descr="YT24522U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900" y="188913"/>
            <a:ext cx="2216150" cy="2951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8" name="图片 4" descr="YT24523U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188913"/>
            <a:ext cx="2216150" cy="2951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9" name="图片 5" descr="YT24524U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738" y="3429000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0" name="图片 6" descr="YT24525U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8338" y="3429000"/>
            <a:ext cx="2295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1" name="图片 7" descr="YT24526U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0925" y="188913"/>
            <a:ext cx="2216150" cy="2951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2" name="图片 8" descr="YT24527U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950" y="3429000"/>
            <a:ext cx="2297113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10" descr="YT24529U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2738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0" name="图片 11" descr="YT24530U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188913"/>
            <a:ext cx="2295525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图片 1" descr="YT24536U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2738" y="35020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2" name="图片 2" descr="YT24531U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975" y="188913"/>
            <a:ext cx="2297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图片 3" descr="YT24532U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3" y="188913"/>
            <a:ext cx="2297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4" name="图片 4" descr="YT24533U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563" y="3502025"/>
            <a:ext cx="2297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5" name="图片 5" descr="YT24534U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9975" y="3502025"/>
            <a:ext cx="2297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6" name="图片 6" descr="YT24535U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388" y="3502025"/>
            <a:ext cx="2295525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1" descr="YT24542U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063" y="188913"/>
            <a:ext cx="2297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4" name="图片 2" descr="YT24537U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963" y="188913"/>
            <a:ext cx="2297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图片 3" descr="YT24538U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863" y="188913"/>
            <a:ext cx="2297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图片 4" descr="YT24539U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863" y="3500438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7" name="图片 5" descr="YT24540U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2963" y="3500438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8" name="图片 6" descr="YT24541U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063" y="3500438"/>
            <a:ext cx="2297112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1" descr="YM56208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8088" y="476250"/>
            <a:ext cx="1846262" cy="2627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2" descr="YM56207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3562350"/>
            <a:ext cx="1997075" cy="2530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3" descr="YM56207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975" y="3717925"/>
            <a:ext cx="1849438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4" descr="YM56207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925" y="3717925"/>
            <a:ext cx="1706563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图片 5" descr="YM56207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588" y="3573463"/>
            <a:ext cx="1905000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图片 6" descr="YM56208B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3938" y="549275"/>
            <a:ext cx="2003425" cy="251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图片 7" descr="YM56208C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988" y="549275"/>
            <a:ext cx="1951037" cy="2519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1" descr="YM56210ABC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3500438"/>
            <a:ext cx="7500938" cy="3032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图片 2" descr="YM56211ABC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475" y="188913"/>
            <a:ext cx="6554788" cy="30083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9937" name="图片 1" descr="YM56302"/>
          <p:cNvPicPr>
            <a:picLocks noChangeAspect="1"/>
          </p:cNvPicPr>
          <p:nvPr/>
        </p:nvPicPr>
        <p:blipFill>
          <a:blip r:embed="rId1"/>
          <a:srcRect l="19902" r="20068"/>
          <a:stretch>
            <a:fillRect/>
          </a:stretch>
        </p:blipFill>
        <p:spPr>
          <a:xfrm>
            <a:off x="4716463" y="331788"/>
            <a:ext cx="1836737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8" name="图片 2" descr="YM56303A"/>
          <p:cNvPicPr>
            <a:picLocks noChangeAspect="1"/>
          </p:cNvPicPr>
          <p:nvPr/>
        </p:nvPicPr>
        <p:blipFill>
          <a:blip r:embed="rId2"/>
          <a:srcRect l="20023" r="24983"/>
          <a:stretch>
            <a:fillRect/>
          </a:stretch>
        </p:blipFill>
        <p:spPr>
          <a:xfrm>
            <a:off x="755650" y="3627438"/>
            <a:ext cx="158273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9" name="图片 3" descr="YM56303B"/>
          <p:cNvPicPr>
            <a:picLocks noChangeAspect="1"/>
          </p:cNvPicPr>
          <p:nvPr/>
        </p:nvPicPr>
        <p:blipFill>
          <a:blip r:embed="rId3"/>
          <a:srcRect l="21233" r="21266"/>
          <a:stretch>
            <a:fillRect/>
          </a:stretch>
        </p:blipFill>
        <p:spPr>
          <a:xfrm>
            <a:off x="2674938" y="3627438"/>
            <a:ext cx="165576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0" name="图片 4" descr="YM56303C"/>
          <p:cNvPicPr>
            <a:picLocks noChangeAspect="1"/>
          </p:cNvPicPr>
          <p:nvPr/>
        </p:nvPicPr>
        <p:blipFill>
          <a:blip r:embed="rId4"/>
          <a:srcRect l="19954" r="22545"/>
          <a:stretch>
            <a:fillRect/>
          </a:stretch>
        </p:blipFill>
        <p:spPr>
          <a:xfrm>
            <a:off x="4667250" y="3627438"/>
            <a:ext cx="16573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5" descr="YM56303D"/>
          <p:cNvPicPr>
            <a:picLocks noChangeAspect="1"/>
          </p:cNvPicPr>
          <p:nvPr/>
        </p:nvPicPr>
        <p:blipFill>
          <a:blip r:embed="rId5"/>
          <a:srcRect l="21188" r="21310"/>
          <a:stretch>
            <a:fillRect/>
          </a:stretch>
        </p:blipFill>
        <p:spPr>
          <a:xfrm>
            <a:off x="6661150" y="3627438"/>
            <a:ext cx="16557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2" name="图片 6" descr="YM56301"/>
          <p:cNvPicPr>
            <a:picLocks noChangeAspect="1"/>
          </p:cNvPicPr>
          <p:nvPr/>
        </p:nvPicPr>
        <p:blipFill>
          <a:blip r:embed="rId6"/>
          <a:srcRect l="19109" r="23367"/>
          <a:stretch>
            <a:fillRect/>
          </a:stretch>
        </p:blipFill>
        <p:spPr>
          <a:xfrm>
            <a:off x="6661150" y="331788"/>
            <a:ext cx="175895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3" name="图片 7" descr="YM56306A"/>
          <p:cNvPicPr>
            <a:picLocks noChangeAspect="1"/>
          </p:cNvPicPr>
          <p:nvPr/>
        </p:nvPicPr>
        <p:blipFill>
          <a:blip r:embed="rId7"/>
          <a:srcRect l="27629" r="20000"/>
          <a:stretch>
            <a:fillRect/>
          </a:stretch>
        </p:blipFill>
        <p:spPr>
          <a:xfrm>
            <a:off x="971550" y="331788"/>
            <a:ext cx="1601788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4" name="图片 8" descr="YM56306B"/>
          <p:cNvPicPr>
            <a:picLocks noChangeAspect="1"/>
          </p:cNvPicPr>
          <p:nvPr/>
        </p:nvPicPr>
        <p:blipFill>
          <a:blip r:embed="rId8"/>
          <a:srcRect l="25790" r="26675"/>
          <a:stretch>
            <a:fillRect/>
          </a:stretch>
        </p:blipFill>
        <p:spPr>
          <a:xfrm>
            <a:off x="2771775" y="331788"/>
            <a:ext cx="1454150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1" name="图片 1" descr="YM56304B"/>
          <p:cNvPicPr>
            <a:picLocks noChangeAspect="1"/>
          </p:cNvPicPr>
          <p:nvPr/>
        </p:nvPicPr>
        <p:blipFill>
          <a:blip r:embed="rId1"/>
          <a:srcRect l="23724" r="18774"/>
          <a:stretch>
            <a:fillRect/>
          </a:stretch>
        </p:blipFill>
        <p:spPr>
          <a:xfrm>
            <a:off x="2914650" y="404813"/>
            <a:ext cx="16573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2" name="图片 2" descr="YM56304C"/>
          <p:cNvPicPr>
            <a:picLocks noChangeAspect="1"/>
          </p:cNvPicPr>
          <p:nvPr/>
        </p:nvPicPr>
        <p:blipFill>
          <a:blip r:embed="rId2"/>
          <a:srcRect l="19954" r="20053"/>
          <a:stretch>
            <a:fillRect/>
          </a:stretch>
        </p:blipFill>
        <p:spPr>
          <a:xfrm>
            <a:off x="4764088" y="404813"/>
            <a:ext cx="17287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3" name="图片 3" descr="YM56304D"/>
          <p:cNvPicPr>
            <a:picLocks noChangeAspect="1"/>
          </p:cNvPicPr>
          <p:nvPr/>
        </p:nvPicPr>
        <p:blipFill>
          <a:blip r:embed="rId3"/>
          <a:srcRect l="23683" r="18810"/>
          <a:stretch>
            <a:fillRect/>
          </a:stretch>
        </p:blipFill>
        <p:spPr>
          <a:xfrm>
            <a:off x="6804025" y="404813"/>
            <a:ext cx="165735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4" name="图片 4" descr="YM56305A"/>
          <p:cNvPicPr>
            <a:picLocks noChangeAspect="1"/>
          </p:cNvPicPr>
          <p:nvPr/>
        </p:nvPicPr>
        <p:blipFill>
          <a:blip r:embed="rId4"/>
          <a:srcRect l="20023" r="22470"/>
          <a:stretch>
            <a:fillRect/>
          </a:stretch>
        </p:blipFill>
        <p:spPr>
          <a:xfrm>
            <a:off x="755650" y="3500438"/>
            <a:ext cx="165576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5" name="图片 5" descr="YM56305B"/>
          <p:cNvPicPr>
            <a:picLocks noChangeAspect="1"/>
          </p:cNvPicPr>
          <p:nvPr/>
        </p:nvPicPr>
        <p:blipFill>
          <a:blip r:embed="rId5"/>
          <a:srcRect l="19160" r="20825"/>
          <a:stretch>
            <a:fillRect/>
          </a:stretch>
        </p:blipFill>
        <p:spPr>
          <a:xfrm>
            <a:off x="2771775" y="3500438"/>
            <a:ext cx="17272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6" name="图片 6" descr="YM56304A"/>
          <p:cNvPicPr>
            <a:picLocks noChangeAspect="1"/>
          </p:cNvPicPr>
          <p:nvPr/>
        </p:nvPicPr>
        <p:blipFill>
          <a:blip r:embed="rId6"/>
          <a:srcRect l="22491" r="22491"/>
          <a:stretch>
            <a:fillRect/>
          </a:stretch>
        </p:blipFill>
        <p:spPr>
          <a:xfrm>
            <a:off x="863600" y="339725"/>
            <a:ext cx="1619250" cy="2944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7" name="图片 7" descr="YM56305C"/>
          <p:cNvPicPr>
            <a:picLocks noChangeAspect="1"/>
          </p:cNvPicPr>
          <p:nvPr/>
        </p:nvPicPr>
        <p:blipFill>
          <a:blip r:embed="rId7"/>
          <a:srcRect l="18300" r="19194"/>
          <a:stretch>
            <a:fillRect/>
          </a:stretch>
        </p:blipFill>
        <p:spPr>
          <a:xfrm>
            <a:off x="4787900" y="3500438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8" name="图片 8" descr="YM56305D"/>
          <p:cNvPicPr>
            <a:picLocks noChangeAspect="1"/>
          </p:cNvPicPr>
          <p:nvPr/>
        </p:nvPicPr>
        <p:blipFill>
          <a:blip r:embed="rId8"/>
          <a:srcRect l="17455" r="20015"/>
          <a:stretch>
            <a:fillRect/>
          </a:stretch>
        </p:blipFill>
        <p:spPr>
          <a:xfrm>
            <a:off x="6804025" y="3500438"/>
            <a:ext cx="18002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/>
  <Paragraphs>0</Paragraphs>
  <Slides>56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56</vt:i4>
      </vt:variant>
    </vt:vector>
  </HeadingPairs>
  <TitlesOfParts>
    <vt:vector size="64" baseType="lpstr">
      <vt:lpstr>Arial</vt:lpstr>
      <vt:lpstr>宋体</vt:lpstr>
      <vt:lpstr>Wingdings</vt:lpstr>
      <vt:lpstr>微软雅黑</vt:lpstr>
      <vt:lpstr>Arial Unicode MS</vt:lpstr>
      <vt:lpstr>Calibri</vt:lpstr>
      <vt:lpstr>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daniel</cp:lastModifiedBy>
  <cp:revision>5</cp:revision>
  <dcterms:created xsi:type="dcterms:W3CDTF">2025-04-21T03:50:00Z</dcterms:created>
  <dcterms:modified xsi:type="dcterms:W3CDTF">2025-10-22T13:47:43Z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8AB7536C407447BE968021654F43F695_13</vt:lpwstr>
  </property>
</Properties>
</file>